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Default Extension="vml" ContentType="application/vnd.openxmlformats-officedocument.vmlDrawing"/>
  <Override PartName="/ppt/diagrams/data5.xml" ContentType="application/vnd.openxmlformats-officedocument.drawingml.diagramData+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59"/>
  </p:notesMasterIdLst>
  <p:handoutMasterIdLst>
    <p:handoutMasterId r:id="rId60"/>
  </p:handoutMasterIdLst>
  <p:sldIdLst>
    <p:sldId id="256" r:id="rId2"/>
    <p:sldId id="298" r:id="rId3"/>
    <p:sldId id="301" r:id="rId4"/>
    <p:sldId id="257" r:id="rId5"/>
    <p:sldId id="304" r:id="rId6"/>
    <p:sldId id="306" r:id="rId7"/>
    <p:sldId id="308" r:id="rId8"/>
    <p:sldId id="312" r:id="rId9"/>
    <p:sldId id="313" r:id="rId10"/>
    <p:sldId id="316" r:id="rId11"/>
    <p:sldId id="314" r:id="rId12"/>
    <p:sldId id="315" r:id="rId13"/>
    <p:sldId id="317" r:id="rId14"/>
    <p:sldId id="318" r:id="rId15"/>
    <p:sldId id="322" r:id="rId16"/>
    <p:sldId id="323" r:id="rId17"/>
    <p:sldId id="324" r:id="rId18"/>
    <p:sldId id="325" r:id="rId19"/>
    <p:sldId id="326" r:id="rId20"/>
    <p:sldId id="327" r:id="rId21"/>
    <p:sldId id="352" r:id="rId22"/>
    <p:sldId id="355" r:id="rId23"/>
    <p:sldId id="356" r:id="rId24"/>
    <p:sldId id="329" r:id="rId25"/>
    <p:sldId id="371" r:id="rId26"/>
    <p:sldId id="330" r:id="rId27"/>
    <p:sldId id="331" r:id="rId28"/>
    <p:sldId id="332" r:id="rId29"/>
    <p:sldId id="333" r:id="rId30"/>
    <p:sldId id="338" r:id="rId31"/>
    <p:sldId id="334" r:id="rId32"/>
    <p:sldId id="339" r:id="rId33"/>
    <p:sldId id="335" r:id="rId34"/>
    <p:sldId id="336" r:id="rId35"/>
    <p:sldId id="344" r:id="rId36"/>
    <p:sldId id="337" r:id="rId37"/>
    <p:sldId id="345" r:id="rId38"/>
    <p:sldId id="364" r:id="rId39"/>
    <p:sldId id="346" r:id="rId40"/>
    <p:sldId id="347" r:id="rId41"/>
    <p:sldId id="348" r:id="rId42"/>
    <p:sldId id="349" r:id="rId43"/>
    <p:sldId id="350" r:id="rId44"/>
    <p:sldId id="357" r:id="rId45"/>
    <p:sldId id="358" r:id="rId46"/>
    <p:sldId id="360" r:id="rId47"/>
    <p:sldId id="362" r:id="rId48"/>
    <p:sldId id="363" r:id="rId49"/>
    <p:sldId id="361" r:id="rId50"/>
    <p:sldId id="368" r:id="rId51"/>
    <p:sldId id="376" r:id="rId52"/>
    <p:sldId id="369" r:id="rId53"/>
    <p:sldId id="375" r:id="rId54"/>
    <p:sldId id="372" r:id="rId55"/>
    <p:sldId id="373" r:id="rId56"/>
    <p:sldId id="374" r:id="rId57"/>
    <p:sldId id="370" r:id="rId58"/>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FFA32"/>
    <a:srgbClr val="E22E37"/>
    <a:srgbClr val="FF6600"/>
    <a:srgbClr val="E43840"/>
    <a:srgbClr val="FF9900"/>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8603FDC-E32A-4AB5-989C-0864C3EAD2B8}" styleName="Estilo temático 2 - Énfasis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4000" autoAdjust="0"/>
  </p:normalViewPr>
  <p:slideViewPr>
    <p:cSldViewPr>
      <p:cViewPr varScale="1">
        <p:scale>
          <a:sx n="74" d="100"/>
          <a:sy n="74" d="100"/>
        </p:scale>
        <p:origin x="-1038" y="-96"/>
      </p:cViewPr>
      <p:guideLst>
        <p:guide orient="horz" pos="2160"/>
        <p:guide pos="2880"/>
      </p:guideLst>
    </p:cSldViewPr>
  </p:slideViewPr>
  <p:outlineViewPr>
    <p:cViewPr>
      <p:scale>
        <a:sx n="33" d="100"/>
        <a:sy n="33" d="100"/>
      </p:scale>
      <p:origin x="0" y="37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lgn="ctr">
              <a:defRPr/>
            </a:pPr>
            <a:r>
              <a:rPr lang="es-ES" sz="1400" dirty="0">
                <a:latin typeface="Comic Sans MS" pitchFamily="66" charset="0"/>
              </a:rPr>
              <a:t>EVOLUCIÓN</a:t>
            </a:r>
            <a:r>
              <a:rPr lang="es-ES" sz="1400" baseline="0" dirty="0">
                <a:latin typeface="Comic Sans MS" pitchFamily="66" charset="0"/>
              </a:rPr>
              <a:t> DE LAS VENTAS</a:t>
            </a:r>
            <a:endParaRPr lang="es-ES" sz="1400" dirty="0">
              <a:latin typeface="Comic Sans MS" pitchFamily="66" charset="0"/>
            </a:endParaRPr>
          </a:p>
        </c:rich>
      </c:tx>
      <c:layout>
        <c:manualLayout>
          <c:xMode val="edge"/>
          <c:yMode val="edge"/>
          <c:x val="0.18727077865266842"/>
          <c:y val="2.7777777777778245E-2"/>
        </c:manualLayout>
      </c:layout>
    </c:title>
    <c:plotArea>
      <c:layout/>
      <c:lineChart>
        <c:grouping val="standard"/>
        <c:ser>
          <c:idx val="0"/>
          <c:order val="0"/>
          <c:tx>
            <c:strRef>
              <c:f>Hoja1!$C$1</c:f>
              <c:strCache>
                <c:ptCount val="1"/>
                <c:pt idx="0">
                  <c:v>1º GENERACIÓN (1936 - 1950)</c:v>
                </c:pt>
              </c:strCache>
            </c:strRef>
          </c:tx>
          <c:marker>
            <c:symbol val="none"/>
          </c:marker>
          <c:cat>
            <c:numRef>
              <c:f>Hoja1!$B$2:$B$12</c:f>
              <c:numCache>
                <c:formatCode>#,##0</c:formatCode>
                <c:ptCount val="11"/>
                <c:pt idx="0">
                  <c:v>100000</c:v>
                </c:pt>
                <c:pt idx="1">
                  <c:v>90000</c:v>
                </c:pt>
                <c:pt idx="2">
                  <c:v>80000</c:v>
                </c:pt>
                <c:pt idx="3">
                  <c:v>70000</c:v>
                </c:pt>
                <c:pt idx="4">
                  <c:v>60000</c:v>
                </c:pt>
                <c:pt idx="5">
                  <c:v>50000</c:v>
                </c:pt>
                <c:pt idx="6">
                  <c:v>40000</c:v>
                </c:pt>
                <c:pt idx="7">
                  <c:v>30000</c:v>
                </c:pt>
                <c:pt idx="8">
                  <c:v>20000</c:v>
                </c:pt>
                <c:pt idx="9">
                  <c:v>10000</c:v>
                </c:pt>
                <c:pt idx="10">
                  <c:v>0</c:v>
                </c:pt>
              </c:numCache>
            </c:numRef>
          </c:cat>
          <c:val>
            <c:numRef>
              <c:f>Hoja1!$C$2:$C$12</c:f>
              <c:numCache>
                <c:formatCode>#,##0</c:formatCode>
                <c:ptCount val="11"/>
                <c:pt idx="0">
                  <c:v>22000</c:v>
                </c:pt>
                <c:pt idx="1">
                  <c:v>24000</c:v>
                </c:pt>
                <c:pt idx="2">
                  <c:v>30000</c:v>
                </c:pt>
                <c:pt idx="3">
                  <c:v>40000</c:v>
                </c:pt>
                <c:pt idx="4">
                  <c:v>42000</c:v>
                </c:pt>
                <c:pt idx="5">
                  <c:v>46000</c:v>
                </c:pt>
                <c:pt idx="6">
                  <c:v>50000</c:v>
                </c:pt>
                <c:pt idx="7">
                  <c:v>60000</c:v>
                </c:pt>
                <c:pt idx="8">
                  <c:v>62000</c:v>
                </c:pt>
              </c:numCache>
            </c:numRef>
          </c:val>
        </c:ser>
        <c:ser>
          <c:idx val="1"/>
          <c:order val="1"/>
          <c:tx>
            <c:strRef>
              <c:f>Hoja1!$D$1</c:f>
              <c:strCache>
                <c:ptCount val="1"/>
                <c:pt idx="0">
                  <c:v>2º GENERACIÓN (1950 - 1993) </c:v>
                </c:pt>
              </c:strCache>
            </c:strRef>
          </c:tx>
          <c:marker>
            <c:symbol val="none"/>
          </c:marker>
          <c:cat>
            <c:numRef>
              <c:f>Hoja1!$B$2:$B$12</c:f>
              <c:numCache>
                <c:formatCode>#,##0</c:formatCode>
                <c:ptCount val="11"/>
                <c:pt idx="0">
                  <c:v>100000</c:v>
                </c:pt>
                <c:pt idx="1">
                  <c:v>90000</c:v>
                </c:pt>
                <c:pt idx="2">
                  <c:v>80000</c:v>
                </c:pt>
                <c:pt idx="3">
                  <c:v>70000</c:v>
                </c:pt>
                <c:pt idx="4">
                  <c:v>60000</c:v>
                </c:pt>
                <c:pt idx="5">
                  <c:v>50000</c:v>
                </c:pt>
                <c:pt idx="6">
                  <c:v>40000</c:v>
                </c:pt>
                <c:pt idx="7">
                  <c:v>30000</c:v>
                </c:pt>
                <c:pt idx="8">
                  <c:v>20000</c:v>
                </c:pt>
                <c:pt idx="9">
                  <c:v>10000</c:v>
                </c:pt>
                <c:pt idx="10">
                  <c:v>0</c:v>
                </c:pt>
              </c:numCache>
            </c:numRef>
          </c:cat>
          <c:val>
            <c:numRef>
              <c:f>Hoja1!$D$2:$D$12</c:f>
              <c:numCache>
                <c:formatCode>#,##0</c:formatCode>
                <c:ptCount val="11"/>
                <c:pt idx="0">
                  <c:v>60000</c:v>
                </c:pt>
                <c:pt idx="1">
                  <c:v>55000</c:v>
                </c:pt>
                <c:pt idx="2">
                  <c:v>50000</c:v>
                </c:pt>
                <c:pt idx="3">
                  <c:v>30000</c:v>
                </c:pt>
                <c:pt idx="4">
                  <c:v>20000</c:v>
                </c:pt>
                <c:pt idx="5">
                  <c:v>15000</c:v>
                </c:pt>
                <c:pt idx="6">
                  <c:v>18000</c:v>
                </c:pt>
                <c:pt idx="7">
                  <c:v>23000</c:v>
                </c:pt>
                <c:pt idx="8">
                  <c:v>35000</c:v>
                </c:pt>
              </c:numCache>
            </c:numRef>
          </c:val>
        </c:ser>
        <c:ser>
          <c:idx val="2"/>
          <c:order val="2"/>
          <c:tx>
            <c:strRef>
              <c:f>Hoja1!$E$1</c:f>
              <c:strCache>
                <c:ptCount val="1"/>
                <c:pt idx="0">
                  <c:v>3º GENERACIÓN (1993- ACTUALIDAD)</c:v>
                </c:pt>
              </c:strCache>
            </c:strRef>
          </c:tx>
          <c:marker>
            <c:symbol val="none"/>
          </c:marker>
          <c:cat>
            <c:numRef>
              <c:f>Hoja1!$B$2:$B$12</c:f>
              <c:numCache>
                <c:formatCode>#,##0</c:formatCode>
                <c:ptCount val="11"/>
                <c:pt idx="0">
                  <c:v>100000</c:v>
                </c:pt>
                <c:pt idx="1">
                  <c:v>90000</c:v>
                </c:pt>
                <c:pt idx="2">
                  <c:v>80000</c:v>
                </c:pt>
                <c:pt idx="3">
                  <c:v>70000</c:v>
                </c:pt>
                <c:pt idx="4">
                  <c:v>60000</c:v>
                </c:pt>
                <c:pt idx="5">
                  <c:v>50000</c:v>
                </c:pt>
                <c:pt idx="6">
                  <c:v>40000</c:v>
                </c:pt>
                <c:pt idx="7">
                  <c:v>30000</c:v>
                </c:pt>
                <c:pt idx="8">
                  <c:v>20000</c:v>
                </c:pt>
                <c:pt idx="9">
                  <c:v>10000</c:v>
                </c:pt>
                <c:pt idx="10">
                  <c:v>0</c:v>
                </c:pt>
              </c:numCache>
            </c:numRef>
          </c:cat>
          <c:val>
            <c:numRef>
              <c:f>Hoja1!$E$2:$E$12</c:f>
              <c:numCache>
                <c:formatCode>#,##0</c:formatCode>
                <c:ptCount val="11"/>
                <c:pt idx="0">
                  <c:v>35000</c:v>
                </c:pt>
                <c:pt idx="1">
                  <c:v>45000</c:v>
                </c:pt>
                <c:pt idx="2">
                  <c:v>50000</c:v>
                </c:pt>
                <c:pt idx="3">
                  <c:v>55000</c:v>
                </c:pt>
                <c:pt idx="4">
                  <c:v>60000</c:v>
                </c:pt>
                <c:pt idx="5">
                  <c:v>65000</c:v>
                </c:pt>
                <c:pt idx="6">
                  <c:v>68000</c:v>
                </c:pt>
                <c:pt idx="7">
                  <c:v>70000</c:v>
                </c:pt>
                <c:pt idx="8">
                  <c:v>78000</c:v>
                </c:pt>
              </c:numCache>
            </c:numRef>
          </c:val>
        </c:ser>
        <c:marker val="1"/>
        <c:axId val="35919360"/>
        <c:axId val="35920896"/>
      </c:lineChart>
      <c:catAx>
        <c:axId val="35919360"/>
        <c:scaling>
          <c:orientation val="minMax"/>
        </c:scaling>
        <c:delete val="1"/>
        <c:axPos val="b"/>
        <c:numFmt formatCode="#,##0" sourceLinked="1"/>
        <c:majorTickMark val="none"/>
        <c:tickLblPos val="nextTo"/>
        <c:crossAx val="35920896"/>
        <c:crosses val="autoZero"/>
        <c:auto val="1"/>
        <c:lblAlgn val="ctr"/>
        <c:lblOffset val="100"/>
      </c:catAx>
      <c:valAx>
        <c:axId val="35920896"/>
        <c:scaling>
          <c:orientation val="minMax"/>
        </c:scaling>
        <c:axPos val="l"/>
        <c:majorGridlines/>
        <c:title>
          <c:tx>
            <c:rich>
              <a:bodyPr/>
              <a:lstStyle/>
              <a:p>
                <a:pPr>
                  <a:defRPr/>
                </a:pPr>
                <a:r>
                  <a:rPr lang="en-US" b="1" dirty="0">
                    <a:latin typeface="Comic Sans MS" pitchFamily="66" charset="0"/>
                  </a:rPr>
                  <a:t>VENTA</a:t>
                </a:r>
                <a:r>
                  <a:rPr lang="en-US" dirty="0">
                    <a:latin typeface="Comic Sans MS" pitchFamily="66" charset="0"/>
                  </a:rPr>
                  <a:t>S</a:t>
                </a:r>
              </a:p>
            </c:rich>
          </c:tx>
          <c:layout>
            <c:manualLayout>
              <c:xMode val="edge"/>
              <c:yMode val="edge"/>
              <c:x val="1.920814537587422E-2"/>
              <c:y val="0.46101222003631959"/>
            </c:manualLayout>
          </c:layout>
        </c:title>
        <c:numFmt formatCode="#,##0" sourceLinked="1"/>
        <c:majorTickMark val="none"/>
        <c:tickLblPos val="nextTo"/>
        <c:crossAx val="35919360"/>
        <c:crosses val="autoZero"/>
        <c:crossBetween val="between"/>
      </c:valAx>
    </c:plotArea>
    <c:legend>
      <c:legendPos val="r"/>
      <c:layout>
        <c:manualLayout>
          <c:xMode val="edge"/>
          <c:yMode val="edge"/>
          <c:x val="0.67044924538046491"/>
          <c:y val="0.39075410487288387"/>
          <c:w val="0.29550843969447416"/>
          <c:h val="0.30410676452784896"/>
        </c:manualLayout>
      </c:layout>
    </c:legend>
    <c:plotVisOnly val="1"/>
  </c:chart>
  <c:spPr>
    <a:solidFill>
      <a:schemeClr val="tx2">
        <a:lumMod val="60000"/>
        <a:lumOff val="40000"/>
      </a:schemeClr>
    </a:solidFill>
  </c:spPr>
  <c:externalData r:id="rId1"/>
</c:chartSpace>
</file>

<file path=ppt/diagrams/_rels/data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8.xml"/><Relationship Id="rId1" Type="http://schemas.openxmlformats.org/officeDocument/2006/relationships/slide" Target="../slides/slide4.xml"/><Relationship Id="rId4" Type="http://schemas.openxmlformats.org/officeDocument/2006/relationships/slide" Target="../slides/slide12.xml"/></Relationships>
</file>

<file path=ppt/diagrams/_rels/data2.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18.xml"/><Relationship Id="rId1" Type="http://schemas.openxmlformats.org/officeDocument/2006/relationships/slide" Target="../slides/slide14.xml"/><Relationship Id="rId5" Type="http://schemas.openxmlformats.org/officeDocument/2006/relationships/slide" Target="../slides/slide26.xml"/><Relationship Id="rId4" Type="http://schemas.openxmlformats.org/officeDocument/2006/relationships/slide" Target="../slides/slide24.xml"/></Relationships>
</file>

<file path=ppt/diagrams/_rels/data5.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slide" Target="../slides/slide32.xml"/><Relationship Id="rId1" Type="http://schemas.openxmlformats.org/officeDocument/2006/relationships/slide" Target="../slides/slide31.xml"/><Relationship Id="rId5" Type="http://schemas.openxmlformats.org/officeDocument/2006/relationships/slide" Target="../slides/slide51.xml"/><Relationship Id="rId4"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4DDAA2-6A1D-41C0-A7F7-20D91D9DD4D9}" type="doc">
      <dgm:prSet loTypeId="urn:microsoft.com/office/officeart/2005/8/layout/pyramid1" loCatId="pyramid" qsTypeId="urn:microsoft.com/office/officeart/2005/8/quickstyle/simple1" qsCatId="simple" csTypeId="urn:microsoft.com/office/officeart/2005/8/colors/colorful5" csCatId="colorful" phldr="1"/>
      <dgm:spPr/>
    </dgm:pt>
    <dgm:pt modelId="{A460D09D-8E1B-480B-B82A-A23D51FBE2D8}">
      <dgm:prSet phldrT="[Texto]" custT="1"/>
      <dgm:spPr/>
      <dgm:t>
        <a:bodyPr/>
        <a:lstStyle/>
        <a:p>
          <a:r>
            <a:rPr lang="es-ES" sz="2000" dirty="0" smtClean="0">
              <a:latin typeface="Comic Sans MS" pitchFamily="66" charset="0"/>
              <a:hlinkClick xmlns:r="http://schemas.openxmlformats.org/officeDocument/2006/relationships" r:id="rId1" action="ppaction://hlinksldjump"/>
            </a:rPr>
            <a:t>HISTORIA</a:t>
          </a:r>
          <a:endParaRPr lang="es-ES" sz="2000" dirty="0">
            <a:latin typeface="Comic Sans MS" pitchFamily="66" charset="0"/>
          </a:endParaRPr>
        </a:p>
      </dgm:t>
    </dgm:pt>
    <dgm:pt modelId="{21AA0241-A582-4477-8A41-870ED8A444F4}" type="parTrans" cxnId="{15D7567F-96A1-4014-B469-183B159F231F}">
      <dgm:prSet/>
      <dgm:spPr/>
      <dgm:t>
        <a:bodyPr/>
        <a:lstStyle/>
        <a:p>
          <a:endParaRPr lang="es-ES"/>
        </a:p>
      </dgm:t>
    </dgm:pt>
    <dgm:pt modelId="{0361AAF1-7728-4747-88CA-44BDCB934337}" type="sibTrans" cxnId="{15D7567F-96A1-4014-B469-183B159F231F}">
      <dgm:prSet/>
      <dgm:spPr/>
      <dgm:t>
        <a:bodyPr/>
        <a:lstStyle/>
        <a:p>
          <a:endParaRPr lang="es-ES"/>
        </a:p>
      </dgm:t>
    </dgm:pt>
    <dgm:pt modelId="{EB570E77-097C-4104-BB78-5B30B7805A2F}">
      <dgm:prSet phldrT="[Texto]"/>
      <dgm:spPr/>
      <dgm:t>
        <a:bodyPr/>
        <a:lstStyle/>
        <a:p>
          <a:r>
            <a:rPr lang="es-ES" dirty="0" smtClean="0">
              <a:hlinkClick xmlns:r="http://schemas.openxmlformats.org/officeDocument/2006/relationships" r:id="rId2" action="ppaction://hlinksldjump"/>
            </a:rPr>
            <a:t>ACTIVIDAD</a:t>
          </a:r>
          <a:endParaRPr lang="es-ES" dirty="0"/>
        </a:p>
      </dgm:t>
    </dgm:pt>
    <dgm:pt modelId="{0EA793DA-74E4-425D-A1E0-E1E14425124F}" type="parTrans" cxnId="{45ECFEFB-1B86-4C2B-BE91-1D6915F824B0}">
      <dgm:prSet/>
      <dgm:spPr/>
      <dgm:t>
        <a:bodyPr/>
        <a:lstStyle/>
        <a:p>
          <a:endParaRPr lang="es-ES"/>
        </a:p>
      </dgm:t>
    </dgm:pt>
    <dgm:pt modelId="{AFBFFEA7-47BA-47E2-AACA-F948EE5AB5EF}" type="sibTrans" cxnId="{45ECFEFB-1B86-4C2B-BE91-1D6915F824B0}">
      <dgm:prSet/>
      <dgm:spPr/>
      <dgm:t>
        <a:bodyPr/>
        <a:lstStyle/>
        <a:p>
          <a:endParaRPr lang="es-ES"/>
        </a:p>
      </dgm:t>
    </dgm:pt>
    <dgm:pt modelId="{DED0C329-5984-4113-8C73-5FB74668AC99}">
      <dgm:prSet phldrT="[Texto]"/>
      <dgm:spPr/>
      <dgm:t>
        <a:bodyPr/>
        <a:lstStyle/>
        <a:p>
          <a:r>
            <a:rPr lang="es-ES" dirty="0" smtClean="0">
              <a:hlinkClick xmlns:r="http://schemas.openxmlformats.org/officeDocument/2006/relationships" r:id="rId3" action="ppaction://hlinksldjump"/>
            </a:rPr>
            <a:t>CARACTERISTICAS</a:t>
          </a:r>
        </a:p>
        <a:p>
          <a:r>
            <a:rPr lang="es-ES" dirty="0" smtClean="0">
              <a:hlinkClick xmlns:r="http://schemas.openxmlformats.org/officeDocument/2006/relationships" r:id="rId3" action="ppaction://hlinksldjump"/>
            </a:rPr>
            <a:t>GENERALES</a:t>
          </a:r>
          <a:endParaRPr lang="es-ES" dirty="0" smtClean="0"/>
        </a:p>
      </dgm:t>
    </dgm:pt>
    <dgm:pt modelId="{E264E9CA-2D3A-4B1E-B908-9A71C2B5A184}" type="parTrans" cxnId="{3282BE1B-B512-444A-BE37-EEEE50A266D9}">
      <dgm:prSet/>
      <dgm:spPr/>
      <dgm:t>
        <a:bodyPr/>
        <a:lstStyle/>
        <a:p>
          <a:endParaRPr lang="es-ES"/>
        </a:p>
      </dgm:t>
    </dgm:pt>
    <dgm:pt modelId="{A6AD700B-8FDE-45DB-8B1B-38D3BE4FB64C}" type="sibTrans" cxnId="{3282BE1B-B512-444A-BE37-EEEE50A266D9}">
      <dgm:prSet/>
      <dgm:spPr/>
      <dgm:t>
        <a:bodyPr/>
        <a:lstStyle/>
        <a:p>
          <a:endParaRPr lang="es-ES"/>
        </a:p>
      </dgm:t>
    </dgm:pt>
    <dgm:pt modelId="{AA1DC1DD-8E77-49FE-B1E2-F1A85FE2B63A}">
      <dgm:prSet phldrT="[Texto]"/>
      <dgm:spPr/>
      <dgm:t>
        <a:bodyPr/>
        <a:lstStyle/>
        <a:p>
          <a:r>
            <a:rPr lang="es-ES" dirty="0" smtClean="0">
              <a:hlinkClick xmlns:r="http://schemas.openxmlformats.org/officeDocument/2006/relationships" r:id="rId4" action="ppaction://hlinksldjump"/>
            </a:rPr>
            <a:t>OBJETIVOS</a:t>
          </a:r>
          <a:endParaRPr lang="es-ES" dirty="0" smtClean="0"/>
        </a:p>
      </dgm:t>
    </dgm:pt>
    <dgm:pt modelId="{AF2AEB41-B8AC-48DF-9D19-DA34A9BB1A95}" type="parTrans" cxnId="{A7E5EA60-C451-4E25-BA49-AE91B0CFE665}">
      <dgm:prSet/>
      <dgm:spPr/>
      <dgm:t>
        <a:bodyPr/>
        <a:lstStyle/>
        <a:p>
          <a:endParaRPr lang="es-ES"/>
        </a:p>
      </dgm:t>
    </dgm:pt>
    <dgm:pt modelId="{B4036659-1667-4713-9832-6A64E2906926}" type="sibTrans" cxnId="{A7E5EA60-C451-4E25-BA49-AE91B0CFE665}">
      <dgm:prSet/>
      <dgm:spPr/>
      <dgm:t>
        <a:bodyPr/>
        <a:lstStyle/>
        <a:p>
          <a:endParaRPr lang="es-ES"/>
        </a:p>
      </dgm:t>
    </dgm:pt>
    <dgm:pt modelId="{57D01580-73CF-4072-A8E4-CFDDC44D2490}" type="pres">
      <dgm:prSet presAssocID="{1C4DDAA2-6A1D-41C0-A7F7-20D91D9DD4D9}" presName="Name0" presStyleCnt="0">
        <dgm:presLayoutVars>
          <dgm:dir/>
          <dgm:animLvl val="lvl"/>
          <dgm:resizeHandles val="exact"/>
        </dgm:presLayoutVars>
      </dgm:prSet>
      <dgm:spPr/>
    </dgm:pt>
    <dgm:pt modelId="{61BED0E4-8F38-4DED-8134-96F0DCCEC366}" type="pres">
      <dgm:prSet presAssocID="{A460D09D-8E1B-480B-B82A-A23D51FBE2D8}" presName="Name8" presStyleCnt="0"/>
      <dgm:spPr/>
    </dgm:pt>
    <dgm:pt modelId="{1CB1E72A-A55D-453C-9607-1A67B561DA68}" type="pres">
      <dgm:prSet presAssocID="{A460D09D-8E1B-480B-B82A-A23D51FBE2D8}" presName="level" presStyleLbl="node1" presStyleIdx="0" presStyleCnt="4" custScaleX="97561">
        <dgm:presLayoutVars>
          <dgm:chMax val="1"/>
          <dgm:bulletEnabled val="1"/>
        </dgm:presLayoutVars>
      </dgm:prSet>
      <dgm:spPr/>
      <dgm:t>
        <a:bodyPr/>
        <a:lstStyle/>
        <a:p>
          <a:endParaRPr lang="es-ES"/>
        </a:p>
      </dgm:t>
    </dgm:pt>
    <dgm:pt modelId="{C5B2C71B-1C7F-41DF-A522-705AE6C21936}" type="pres">
      <dgm:prSet presAssocID="{A460D09D-8E1B-480B-B82A-A23D51FBE2D8}" presName="levelTx" presStyleLbl="revTx" presStyleIdx="0" presStyleCnt="0">
        <dgm:presLayoutVars>
          <dgm:chMax val="1"/>
          <dgm:bulletEnabled val="1"/>
        </dgm:presLayoutVars>
      </dgm:prSet>
      <dgm:spPr/>
      <dgm:t>
        <a:bodyPr/>
        <a:lstStyle/>
        <a:p>
          <a:endParaRPr lang="es-ES"/>
        </a:p>
      </dgm:t>
    </dgm:pt>
    <dgm:pt modelId="{4C5C36B1-7A73-453C-9607-CB49683DDB17}" type="pres">
      <dgm:prSet presAssocID="{EB570E77-097C-4104-BB78-5B30B7805A2F}" presName="Name8" presStyleCnt="0"/>
      <dgm:spPr/>
    </dgm:pt>
    <dgm:pt modelId="{BF98D093-25D7-415B-A058-1D7563CA6F29}" type="pres">
      <dgm:prSet presAssocID="{EB570E77-097C-4104-BB78-5B30B7805A2F}" presName="level" presStyleLbl="node1" presStyleIdx="1" presStyleCnt="4" custScaleX="97561">
        <dgm:presLayoutVars>
          <dgm:chMax val="1"/>
          <dgm:bulletEnabled val="1"/>
        </dgm:presLayoutVars>
      </dgm:prSet>
      <dgm:spPr/>
      <dgm:t>
        <a:bodyPr/>
        <a:lstStyle/>
        <a:p>
          <a:endParaRPr lang="es-ES"/>
        </a:p>
      </dgm:t>
    </dgm:pt>
    <dgm:pt modelId="{996F41DC-29BF-47B6-8EC1-3C84983D0819}" type="pres">
      <dgm:prSet presAssocID="{EB570E77-097C-4104-BB78-5B30B7805A2F}" presName="levelTx" presStyleLbl="revTx" presStyleIdx="0" presStyleCnt="0">
        <dgm:presLayoutVars>
          <dgm:chMax val="1"/>
          <dgm:bulletEnabled val="1"/>
        </dgm:presLayoutVars>
      </dgm:prSet>
      <dgm:spPr/>
      <dgm:t>
        <a:bodyPr/>
        <a:lstStyle/>
        <a:p>
          <a:endParaRPr lang="es-ES"/>
        </a:p>
      </dgm:t>
    </dgm:pt>
    <dgm:pt modelId="{F8E3B225-ED5E-4085-955C-CC1B69E493CC}" type="pres">
      <dgm:prSet presAssocID="{DED0C329-5984-4113-8C73-5FB74668AC99}" presName="Name8" presStyleCnt="0"/>
      <dgm:spPr/>
    </dgm:pt>
    <dgm:pt modelId="{F031A565-CFB5-4CE6-8FBA-73D8255BEABA}" type="pres">
      <dgm:prSet presAssocID="{DED0C329-5984-4113-8C73-5FB74668AC99}" presName="level" presStyleLbl="node1" presStyleIdx="2" presStyleCnt="4" custScaleX="97561">
        <dgm:presLayoutVars>
          <dgm:chMax val="1"/>
          <dgm:bulletEnabled val="1"/>
        </dgm:presLayoutVars>
      </dgm:prSet>
      <dgm:spPr/>
      <dgm:t>
        <a:bodyPr/>
        <a:lstStyle/>
        <a:p>
          <a:endParaRPr lang="es-ES"/>
        </a:p>
      </dgm:t>
    </dgm:pt>
    <dgm:pt modelId="{8AF95C94-A95B-4268-B338-F3E27E62CCCC}" type="pres">
      <dgm:prSet presAssocID="{DED0C329-5984-4113-8C73-5FB74668AC99}" presName="levelTx" presStyleLbl="revTx" presStyleIdx="0" presStyleCnt="0">
        <dgm:presLayoutVars>
          <dgm:chMax val="1"/>
          <dgm:bulletEnabled val="1"/>
        </dgm:presLayoutVars>
      </dgm:prSet>
      <dgm:spPr/>
      <dgm:t>
        <a:bodyPr/>
        <a:lstStyle/>
        <a:p>
          <a:endParaRPr lang="es-ES"/>
        </a:p>
      </dgm:t>
    </dgm:pt>
    <dgm:pt modelId="{C877CD86-9FEA-4AEF-A403-3C2B167BE285}" type="pres">
      <dgm:prSet presAssocID="{AA1DC1DD-8E77-49FE-B1E2-F1A85FE2B63A}" presName="Name8" presStyleCnt="0"/>
      <dgm:spPr/>
    </dgm:pt>
    <dgm:pt modelId="{DFB6D06A-4F62-4131-93EA-3CDCE906A5B9}" type="pres">
      <dgm:prSet presAssocID="{AA1DC1DD-8E77-49FE-B1E2-F1A85FE2B63A}" presName="level" presStyleLbl="node1" presStyleIdx="3" presStyleCnt="4" custLinFactNeighborX="-2410" custLinFactNeighborY="1887">
        <dgm:presLayoutVars>
          <dgm:chMax val="1"/>
          <dgm:bulletEnabled val="1"/>
        </dgm:presLayoutVars>
      </dgm:prSet>
      <dgm:spPr/>
      <dgm:t>
        <a:bodyPr/>
        <a:lstStyle/>
        <a:p>
          <a:endParaRPr lang="es-ES"/>
        </a:p>
      </dgm:t>
    </dgm:pt>
    <dgm:pt modelId="{9445A517-775A-4C98-9078-7C529FA62102}" type="pres">
      <dgm:prSet presAssocID="{AA1DC1DD-8E77-49FE-B1E2-F1A85FE2B63A}" presName="levelTx" presStyleLbl="revTx" presStyleIdx="0" presStyleCnt="0">
        <dgm:presLayoutVars>
          <dgm:chMax val="1"/>
          <dgm:bulletEnabled val="1"/>
        </dgm:presLayoutVars>
      </dgm:prSet>
      <dgm:spPr/>
      <dgm:t>
        <a:bodyPr/>
        <a:lstStyle/>
        <a:p>
          <a:endParaRPr lang="es-ES"/>
        </a:p>
      </dgm:t>
    </dgm:pt>
  </dgm:ptLst>
  <dgm:cxnLst>
    <dgm:cxn modelId="{151A6E9E-D9E8-4FB9-977B-A38C5643C858}" type="presOf" srcId="{DED0C329-5984-4113-8C73-5FB74668AC99}" destId="{8AF95C94-A95B-4268-B338-F3E27E62CCCC}" srcOrd="1" destOrd="0" presId="urn:microsoft.com/office/officeart/2005/8/layout/pyramid1"/>
    <dgm:cxn modelId="{FB22BED7-236B-47EA-B13A-8EBD2DA7444F}" type="presOf" srcId="{A460D09D-8E1B-480B-B82A-A23D51FBE2D8}" destId="{C5B2C71B-1C7F-41DF-A522-705AE6C21936}" srcOrd="1" destOrd="0" presId="urn:microsoft.com/office/officeart/2005/8/layout/pyramid1"/>
    <dgm:cxn modelId="{29DCF37D-7CAA-41E9-9DA6-B94E6089E826}" type="presOf" srcId="{1C4DDAA2-6A1D-41C0-A7F7-20D91D9DD4D9}" destId="{57D01580-73CF-4072-A8E4-CFDDC44D2490}" srcOrd="0" destOrd="0" presId="urn:microsoft.com/office/officeart/2005/8/layout/pyramid1"/>
    <dgm:cxn modelId="{A7E5EA60-C451-4E25-BA49-AE91B0CFE665}" srcId="{1C4DDAA2-6A1D-41C0-A7F7-20D91D9DD4D9}" destId="{AA1DC1DD-8E77-49FE-B1E2-F1A85FE2B63A}" srcOrd="3" destOrd="0" parTransId="{AF2AEB41-B8AC-48DF-9D19-DA34A9BB1A95}" sibTransId="{B4036659-1667-4713-9832-6A64E2906926}"/>
    <dgm:cxn modelId="{45ECFEFB-1B86-4C2B-BE91-1D6915F824B0}" srcId="{1C4DDAA2-6A1D-41C0-A7F7-20D91D9DD4D9}" destId="{EB570E77-097C-4104-BB78-5B30B7805A2F}" srcOrd="1" destOrd="0" parTransId="{0EA793DA-74E4-425D-A1E0-E1E14425124F}" sibTransId="{AFBFFEA7-47BA-47E2-AACA-F948EE5AB5EF}"/>
    <dgm:cxn modelId="{39ABA952-EB7D-4D3D-9C9A-D70962423963}" type="presOf" srcId="{EB570E77-097C-4104-BB78-5B30B7805A2F}" destId="{996F41DC-29BF-47B6-8EC1-3C84983D0819}" srcOrd="1" destOrd="0" presId="urn:microsoft.com/office/officeart/2005/8/layout/pyramid1"/>
    <dgm:cxn modelId="{15D7567F-96A1-4014-B469-183B159F231F}" srcId="{1C4DDAA2-6A1D-41C0-A7F7-20D91D9DD4D9}" destId="{A460D09D-8E1B-480B-B82A-A23D51FBE2D8}" srcOrd="0" destOrd="0" parTransId="{21AA0241-A582-4477-8A41-870ED8A444F4}" sibTransId="{0361AAF1-7728-4747-88CA-44BDCB934337}"/>
    <dgm:cxn modelId="{3282BE1B-B512-444A-BE37-EEEE50A266D9}" srcId="{1C4DDAA2-6A1D-41C0-A7F7-20D91D9DD4D9}" destId="{DED0C329-5984-4113-8C73-5FB74668AC99}" srcOrd="2" destOrd="0" parTransId="{E264E9CA-2D3A-4B1E-B908-9A71C2B5A184}" sibTransId="{A6AD700B-8FDE-45DB-8B1B-38D3BE4FB64C}"/>
    <dgm:cxn modelId="{58D5E09A-D8B7-48B4-A1D4-F502250426AF}" type="presOf" srcId="{EB570E77-097C-4104-BB78-5B30B7805A2F}" destId="{BF98D093-25D7-415B-A058-1D7563CA6F29}" srcOrd="0" destOrd="0" presId="urn:microsoft.com/office/officeart/2005/8/layout/pyramid1"/>
    <dgm:cxn modelId="{91ED8F5C-4D32-4A99-A696-A392311FF71C}" type="presOf" srcId="{AA1DC1DD-8E77-49FE-B1E2-F1A85FE2B63A}" destId="{DFB6D06A-4F62-4131-93EA-3CDCE906A5B9}" srcOrd="0" destOrd="0" presId="urn:microsoft.com/office/officeart/2005/8/layout/pyramid1"/>
    <dgm:cxn modelId="{CB6D69A2-6BAE-4B0F-BE05-AA5E974F354C}" type="presOf" srcId="{DED0C329-5984-4113-8C73-5FB74668AC99}" destId="{F031A565-CFB5-4CE6-8FBA-73D8255BEABA}" srcOrd="0" destOrd="0" presId="urn:microsoft.com/office/officeart/2005/8/layout/pyramid1"/>
    <dgm:cxn modelId="{CE4C852C-228B-48CC-B5E7-887AE0AE2A19}" type="presOf" srcId="{A460D09D-8E1B-480B-B82A-A23D51FBE2D8}" destId="{1CB1E72A-A55D-453C-9607-1A67B561DA68}" srcOrd="0" destOrd="0" presId="urn:microsoft.com/office/officeart/2005/8/layout/pyramid1"/>
    <dgm:cxn modelId="{70498F32-7F9D-48C2-ABD6-F8058FAA5462}" type="presOf" srcId="{AA1DC1DD-8E77-49FE-B1E2-F1A85FE2B63A}" destId="{9445A517-775A-4C98-9078-7C529FA62102}" srcOrd="1" destOrd="0" presId="urn:microsoft.com/office/officeart/2005/8/layout/pyramid1"/>
    <dgm:cxn modelId="{AD9FEB32-54FC-4358-9EF4-423EE7366CB6}" type="presParOf" srcId="{57D01580-73CF-4072-A8E4-CFDDC44D2490}" destId="{61BED0E4-8F38-4DED-8134-96F0DCCEC366}" srcOrd="0" destOrd="0" presId="urn:microsoft.com/office/officeart/2005/8/layout/pyramid1"/>
    <dgm:cxn modelId="{EE8D5907-7EC2-40B8-AFCB-81A0B277993C}" type="presParOf" srcId="{61BED0E4-8F38-4DED-8134-96F0DCCEC366}" destId="{1CB1E72A-A55D-453C-9607-1A67B561DA68}" srcOrd="0" destOrd="0" presId="urn:microsoft.com/office/officeart/2005/8/layout/pyramid1"/>
    <dgm:cxn modelId="{9F8277D1-CF06-437C-B694-434533136F37}" type="presParOf" srcId="{61BED0E4-8F38-4DED-8134-96F0DCCEC366}" destId="{C5B2C71B-1C7F-41DF-A522-705AE6C21936}" srcOrd="1" destOrd="0" presId="urn:microsoft.com/office/officeart/2005/8/layout/pyramid1"/>
    <dgm:cxn modelId="{1C0235F3-9AAF-4A89-BCE6-888A2971F4B9}" type="presParOf" srcId="{57D01580-73CF-4072-A8E4-CFDDC44D2490}" destId="{4C5C36B1-7A73-453C-9607-CB49683DDB17}" srcOrd="1" destOrd="0" presId="urn:microsoft.com/office/officeart/2005/8/layout/pyramid1"/>
    <dgm:cxn modelId="{114D0F96-6697-4DE3-A6A7-DE7E83839ADC}" type="presParOf" srcId="{4C5C36B1-7A73-453C-9607-CB49683DDB17}" destId="{BF98D093-25D7-415B-A058-1D7563CA6F29}" srcOrd="0" destOrd="0" presId="urn:microsoft.com/office/officeart/2005/8/layout/pyramid1"/>
    <dgm:cxn modelId="{07FACDE5-021A-49D5-93F0-4FE6176DAD56}" type="presParOf" srcId="{4C5C36B1-7A73-453C-9607-CB49683DDB17}" destId="{996F41DC-29BF-47B6-8EC1-3C84983D0819}" srcOrd="1" destOrd="0" presId="urn:microsoft.com/office/officeart/2005/8/layout/pyramid1"/>
    <dgm:cxn modelId="{A357728B-C933-4507-A2D8-C97E109361FC}" type="presParOf" srcId="{57D01580-73CF-4072-A8E4-CFDDC44D2490}" destId="{F8E3B225-ED5E-4085-955C-CC1B69E493CC}" srcOrd="2" destOrd="0" presId="urn:microsoft.com/office/officeart/2005/8/layout/pyramid1"/>
    <dgm:cxn modelId="{01D1E735-3714-4DF3-ADFF-3BE58349A3D9}" type="presParOf" srcId="{F8E3B225-ED5E-4085-955C-CC1B69E493CC}" destId="{F031A565-CFB5-4CE6-8FBA-73D8255BEABA}" srcOrd="0" destOrd="0" presId="urn:microsoft.com/office/officeart/2005/8/layout/pyramid1"/>
    <dgm:cxn modelId="{64336169-B691-4CCD-BBFA-7E66B052276D}" type="presParOf" srcId="{F8E3B225-ED5E-4085-955C-CC1B69E493CC}" destId="{8AF95C94-A95B-4268-B338-F3E27E62CCCC}" srcOrd="1" destOrd="0" presId="urn:microsoft.com/office/officeart/2005/8/layout/pyramid1"/>
    <dgm:cxn modelId="{F0103F54-A194-41E3-9517-6F9129A69DAD}" type="presParOf" srcId="{57D01580-73CF-4072-A8E4-CFDDC44D2490}" destId="{C877CD86-9FEA-4AEF-A403-3C2B167BE285}" srcOrd="3" destOrd="0" presId="urn:microsoft.com/office/officeart/2005/8/layout/pyramid1"/>
    <dgm:cxn modelId="{6330B41B-8385-4429-AA5C-64F8E78FA26A}" type="presParOf" srcId="{C877CD86-9FEA-4AEF-A403-3C2B167BE285}" destId="{DFB6D06A-4F62-4131-93EA-3CDCE906A5B9}" srcOrd="0" destOrd="0" presId="urn:microsoft.com/office/officeart/2005/8/layout/pyramid1"/>
    <dgm:cxn modelId="{5306EE0B-20FF-4975-B4A0-A3AD776AC973}" type="presParOf" srcId="{C877CD86-9FEA-4AEF-A403-3C2B167BE285}" destId="{9445A517-775A-4C98-9078-7C529FA62102}" srcOrd="1" destOrd="0" presId="urn:microsoft.com/office/officeart/2005/8/layout/pyramid1"/>
  </dgm:cxnLst>
  <dgm:bg/>
  <dgm:whole/>
</dgm:dataModel>
</file>

<file path=ppt/diagrams/data2.xml><?xml version="1.0" encoding="utf-8"?>
<dgm:dataModel xmlns:dgm="http://schemas.openxmlformats.org/drawingml/2006/diagram" xmlns:a="http://schemas.openxmlformats.org/drawingml/2006/main">
  <dgm:ptLst>
    <dgm:pt modelId="{5179E0AE-F8CB-49CB-B7B4-7BF16ED391EF}" type="doc">
      <dgm:prSet loTypeId="urn:microsoft.com/office/officeart/2005/8/layout/pyramid1" loCatId="pyramid" qsTypeId="urn:microsoft.com/office/officeart/2005/8/quickstyle/simple1" qsCatId="simple" csTypeId="urn:microsoft.com/office/officeart/2005/8/colors/colorful5" csCatId="colorful" phldr="1"/>
      <dgm:spPr/>
    </dgm:pt>
    <dgm:pt modelId="{CD4D91E0-0948-4BF6-B02B-9B85C1EEA52A}">
      <dgm:prSet phldrT="[Texto]" custT="1"/>
      <dgm:spPr/>
      <dgm:t>
        <a:bodyPr/>
        <a:lstStyle/>
        <a:p>
          <a:r>
            <a:rPr lang="es-ES" sz="1200" dirty="0" smtClean="0">
              <a:latin typeface="Comic Sans MS" pitchFamily="66" charset="0"/>
              <a:hlinkClick xmlns:r="http://schemas.openxmlformats.org/officeDocument/2006/relationships" r:id="rId1" action="ppaction://hlinksldjump"/>
            </a:rPr>
            <a:t>DESCRIPCIÓN Y ANALISIS DE VARIOS DE TRABAJO</a:t>
          </a:r>
          <a:endParaRPr lang="es-ES" sz="1200" dirty="0">
            <a:latin typeface="Comic Sans MS" pitchFamily="66" charset="0"/>
          </a:endParaRPr>
        </a:p>
      </dgm:t>
    </dgm:pt>
    <dgm:pt modelId="{0FB27043-30B1-4E74-BDBF-4DC54ECBF427}" type="parTrans" cxnId="{73031E9F-D961-4AA9-A1E0-6DB3AF1A43A9}">
      <dgm:prSet/>
      <dgm:spPr/>
      <dgm:t>
        <a:bodyPr/>
        <a:lstStyle/>
        <a:p>
          <a:endParaRPr lang="es-ES"/>
        </a:p>
      </dgm:t>
    </dgm:pt>
    <dgm:pt modelId="{A73A499E-367D-47A5-A8CC-59F95DEF5168}" type="sibTrans" cxnId="{73031E9F-D961-4AA9-A1E0-6DB3AF1A43A9}">
      <dgm:prSet/>
      <dgm:spPr/>
      <dgm:t>
        <a:bodyPr/>
        <a:lstStyle/>
        <a:p>
          <a:endParaRPr lang="es-ES"/>
        </a:p>
      </dgm:t>
    </dgm:pt>
    <dgm:pt modelId="{3F15624C-FAEE-426D-9D76-D284A11D3697}">
      <dgm:prSet phldrT="[Texto]" custT="1"/>
      <dgm:spPr/>
      <dgm:t>
        <a:bodyPr/>
        <a:lstStyle/>
        <a:p>
          <a:r>
            <a:rPr lang="es-ES" sz="1200" dirty="0" smtClean="0">
              <a:latin typeface="Comic Sans MS" pitchFamily="66" charset="0"/>
              <a:hlinkClick xmlns:r="http://schemas.openxmlformats.org/officeDocument/2006/relationships" r:id="rId2" action="ppaction://hlinksldjump"/>
            </a:rPr>
            <a:t>ORGANIGRAMA</a:t>
          </a:r>
          <a:endParaRPr lang="es-ES" sz="1200" dirty="0">
            <a:latin typeface="Comic Sans MS" pitchFamily="66" charset="0"/>
          </a:endParaRPr>
        </a:p>
      </dgm:t>
    </dgm:pt>
    <dgm:pt modelId="{D6F87DDC-3A10-42C0-98AE-FDEBDF1FAC7E}" type="parTrans" cxnId="{2CD5E664-34E8-41B6-8E99-41BB6E2C38E1}">
      <dgm:prSet/>
      <dgm:spPr/>
      <dgm:t>
        <a:bodyPr/>
        <a:lstStyle/>
        <a:p>
          <a:endParaRPr lang="es-ES"/>
        </a:p>
      </dgm:t>
    </dgm:pt>
    <dgm:pt modelId="{4DB012E6-83E6-46CE-A211-0701C9CEC58F}" type="sibTrans" cxnId="{2CD5E664-34E8-41B6-8E99-41BB6E2C38E1}">
      <dgm:prSet/>
      <dgm:spPr/>
      <dgm:t>
        <a:bodyPr/>
        <a:lstStyle/>
        <a:p>
          <a:endParaRPr lang="es-ES"/>
        </a:p>
      </dgm:t>
    </dgm:pt>
    <dgm:pt modelId="{9D94EE60-AC9F-4C13-BE71-9BE52F714C91}">
      <dgm:prSet phldrT="[Texto]" custT="1"/>
      <dgm:spPr/>
      <dgm:t>
        <a:bodyPr/>
        <a:lstStyle/>
        <a:p>
          <a:r>
            <a:rPr lang="es-ES" sz="1200" dirty="0" smtClean="0">
              <a:latin typeface="Comic Sans MS" pitchFamily="66" charset="0"/>
              <a:hlinkClick xmlns:r="http://schemas.openxmlformats.org/officeDocument/2006/relationships" r:id="rId3" action="ppaction://hlinksldjump"/>
            </a:rPr>
            <a:t>ORGANIGRAFO</a:t>
          </a:r>
          <a:endParaRPr lang="es-ES" sz="1200" dirty="0">
            <a:latin typeface="Comic Sans MS" pitchFamily="66" charset="0"/>
          </a:endParaRPr>
        </a:p>
      </dgm:t>
    </dgm:pt>
    <dgm:pt modelId="{C0C0BB6B-FBDE-4ACB-A35F-7FE36A0251CB}" type="parTrans" cxnId="{C7809450-1740-443E-8AB9-0F50558946F7}">
      <dgm:prSet/>
      <dgm:spPr/>
      <dgm:t>
        <a:bodyPr/>
        <a:lstStyle/>
        <a:p>
          <a:endParaRPr lang="es-ES"/>
        </a:p>
      </dgm:t>
    </dgm:pt>
    <dgm:pt modelId="{90BABA9F-9DA7-4C2E-A5DB-27C23C3B46BC}" type="sibTrans" cxnId="{C7809450-1740-443E-8AB9-0F50558946F7}">
      <dgm:prSet/>
      <dgm:spPr/>
      <dgm:t>
        <a:bodyPr/>
        <a:lstStyle/>
        <a:p>
          <a:endParaRPr lang="es-ES"/>
        </a:p>
      </dgm:t>
    </dgm:pt>
    <dgm:pt modelId="{9CB9E0C2-3EA9-4F3E-8566-9DEA376540CC}">
      <dgm:prSet phldrT="[Texto]" custT="1"/>
      <dgm:spPr/>
      <dgm:t>
        <a:bodyPr/>
        <a:lstStyle/>
        <a:p>
          <a:r>
            <a:rPr lang="es-ES" sz="1200" dirty="0" smtClean="0">
              <a:latin typeface="Comic Sans MS" pitchFamily="66" charset="0"/>
              <a:hlinkClick xmlns:r="http://schemas.openxmlformats.org/officeDocument/2006/relationships" r:id="rId3" action="ppaction://hlinksldjump"/>
            </a:rPr>
            <a:t>MAPA DE PROCESOS</a:t>
          </a:r>
          <a:endParaRPr lang="es-ES" sz="1200" dirty="0">
            <a:latin typeface="Comic Sans MS" pitchFamily="66" charset="0"/>
          </a:endParaRPr>
        </a:p>
      </dgm:t>
    </dgm:pt>
    <dgm:pt modelId="{D8FBED63-A0CA-4E2F-81BA-4A306E1323F0}" type="parTrans" cxnId="{C5A0657B-B00B-4E51-94B0-CF87A8FBA477}">
      <dgm:prSet/>
      <dgm:spPr/>
      <dgm:t>
        <a:bodyPr/>
        <a:lstStyle/>
        <a:p>
          <a:endParaRPr lang="es-ES"/>
        </a:p>
      </dgm:t>
    </dgm:pt>
    <dgm:pt modelId="{D658C463-B461-4F4A-9209-597D125949CF}" type="sibTrans" cxnId="{C5A0657B-B00B-4E51-94B0-CF87A8FBA477}">
      <dgm:prSet/>
      <dgm:spPr/>
      <dgm:t>
        <a:bodyPr/>
        <a:lstStyle/>
        <a:p>
          <a:endParaRPr lang="es-ES"/>
        </a:p>
      </dgm:t>
    </dgm:pt>
    <dgm:pt modelId="{E512A60B-7F9E-47E4-B5AE-81292D065860}">
      <dgm:prSet phldrT="[Texto]" custT="1"/>
      <dgm:spPr/>
      <dgm:t>
        <a:bodyPr/>
        <a:lstStyle/>
        <a:p>
          <a:r>
            <a:rPr lang="es-ES" sz="1200" dirty="0" smtClean="0">
              <a:latin typeface="Comic Sans MS" pitchFamily="66" charset="0"/>
              <a:hlinkClick xmlns:r="http://schemas.openxmlformats.org/officeDocument/2006/relationships" r:id="rId4" action="ppaction://hlinksldjump"/>
            </a:rPr>
            <a:t>ANALISIS DE LA CULTURA Y VALORES DE LA ORGANIZACIÓN</a:t>
          </a:r>
          <a:endParaRPr lang="es-ES" sz="1200" dirty="0">
            <a:latin typeface="Comic Sans MS" pitchFamily="66" charset="0"/>
          </a:endParaRPr>
        </a:p>
      </dgm:t>
    </dgm:pt>
    <dgm:pt modelId="{B2D75E21-5DB8-4018-84F2-6C5880548D54}" type="parTrans" cxnId="{A29D1892-ED1B-4A88-808B-8F12D7C8B767}">
      <dgm:prSet/>
      <dgm:spPr/>
      <dgm:t>
        <a:bodyPr/>
        <a:lstStyle/>
        <a:p>
          <a:endParaRPr lang="es-ES"/>
        </a:p>
      </dgm:t>
    </dgm:pt>
    <dgm:pt modelId="{6CEE7F4F-4811-4E5E-841F-59B3C7739BB2}" type="sibTrans" cxnId="{A29D1892-ED1B-4A88-808B-8F12D7C8B767}">
      <dgm:prSet/>
      <dgm:spPr/>
      <dgm:t>
        <a:bodyPr/>
        <a:lstStyle/>
        <a:p>
          <a:endParaRPr lang="es-ES"/>
        </a:p>
      </dgm:t>
    </dgm:pt>
    <dgm:pt modelId="{374DA3DB-522C-427D-8BA4-1390A2EC6BA7}">
      <dgm:prSet phldrT="[Texto]" custT="1"/>
      <dgm:spPr/>
      <dgm:t>
        <a:bodyPr/>
        <a:lstStyle/>
        <a:p>
          <a:r>
            <a:rPr lang="es-ES" sz="1200" dirty="0" smtClean="0">
              <a:latin typeface="Comic Sans MS" pitchFamily="66" charset="0"/>
              <a:hlinkClick xmlns:r="http://schemas.openxmlformats.org/officeDocument/2006/relationships" r:id="rId5" action="ppaction://hlinksldjump"/>
            </a:rPr>
            <a:t>OUTSOURCING</a:t>
          </a:r>
          <a:endParaRPr lang="es-ES" sz="1200" dirty="0" smtClean="0">
            <a:latin typeface="Comic Sans MS" pitchFamily="66" charset="0"/>
          </a:endParaRPr>
        </a:p>
        <a:p>
          <a:endParaRPr lang="es-ES" sz="1500" dirty="0"/>
        </a:p>
      </dgm:t>
    </dgm:pt>
    <dgm:pt modelId="{A0CC4A21-9607-443F-AE62-77B167C145DB}" type="parTrans" cxnId="{3E667EC9-EA2B-4E93-AF45-34C8785D3ABC}">
      <dgm:prSet/>
      <dgm:spPr/>
      <dgm:t>
        <a:bodyPr/>
        <a:lstStyle/>
        <a:p>
          <a:endParaRPr lang="es-ES"/>
        </a:p>
      </dgm:t>
    </dgm:pt>
    <dgm:pt modelId="{57D4903E-A93E-4977-8D12-DBFDEDFBBD5B}" type="sibTrans" cxnId="{3E667EC9-EA2B-4E93-AF45-34C8785D3ABC}">
      <dgm:prSet/>
      <dgm:spPr/>
      <dgm:t>
        <a:bodyPr/>
        <a:lstStyle/>
        <a:p>
          <a:endParaRPr lang="es-ES"/>
        </a:p>
      </dgm:t>
    </dgm:pt>
    <dgm:pt modelId="{9C71A073-2B9E-4BD1-A3EA-3C9E970C210B}" type="pres">
      <dgm:prSet presAssocID="{5179E0AE-F8CB-49CB-B7B4-7BF16ED391EF}" presName="Name0" presStyleCnt="0">
        <dgm:presLayoutVars>
          <dgm:dir/>
          <dgm:animLvl val="lvl"/>
          <dgm:resizeHandles val="exact"/>
        </dgm:presLayoutVars>
      </dgm:prSet>
      <dgm:spPr/>
    </dgm:pt>
    <dgm:pt modelId="{8B7330D4-4ECB-4080-B717-77219170AA53}" type="pres">
      <dgm:prSet presAssocID="{CD4D91E0-0948-4BF6-B02B-9B85C1EEA52A}" presName="Name8" presStyleCnt="0"/>
      <dgm:spPr/>
    </dgm:pt>
    <dgm:pt modelId="{FCAD60E7-D121-4CF3-B091-F9989A0F5008}" type="pres">
      <dgm:prSet presAssocID="{CD4D91E0-0948-4BF6-B02B-9B85C1EEA52A}" presName="level" presStyleLbl="node1" presStyleIdx="0" presStyleCnt="6" custScaleX="105000" custScaleY="136911">
        <dgm:presLayoutVars>
          <dgm:chMax val="1"/>
          <dgm:bulletEnabled val="1"/>
        </dgm:presLayoutVars>
      </dgm:prSet>
      <dgm:spPr/>
      <dgm:t>
        <a:bodyPr/>
        <a:lstStyle/>
        <a:p>
          <a:endParaRPr lang="es-ES"/>
        </a:p>
      </dgm:t>
    </dgm:pt>
    <dgm:pt modelId="{8470DF79-9E5F-4787-A86B-A13DCB6D2313}" type="pres">
      <dgm:prSet presAssocID="{CD4D91E0-0948-4BF6-B02B-9B85C1EEA52A}" presName="levelTx" presStyleLbl="revTx" presStyleIdx="0" presStyleCnt="0">
        <dgm:presLayoutVars>
          <dgm:chMax val="1"/>
          <dgm:bulletEnabled val="1"/>
        </dgm:presLayoutVars>
      </dgm:prSet>
      <dgm:spPr/>
      <dgm:t>
        <a:bodyPr/>
        <a:lstStyle/>
        <a:p>
          <a:endParaRPr lang="es-ES"/>
        </a:p>
      </dgm:t>
    </dgm:pt>
    <dgm:pt modelId="{96F3ABFF-A23D-4129-A0F5-FD362AB293F2}" type="pres">
      <dgm:prSet presAssocID="{3F15624C-FAEE-426D-9D76-D284A11D3697}" presName="Name8" presStyleCnt="0"/>
      <dgm:spPr/>
    </dgm:pt>
    <dgm:pt modelId="{A5C16EFD-8D31-4537-B900-92772A52457F}" type="pres">
      <dgm:prSet presAssocID="{3F15624C-FAEE-426D-9D76-D284A11D3697}" presName="level" presStyleLbl="node1" presStyleIdx="1" presStyleCnt="6" custLinFactNeighborX="781" custLinFactNeighborY="-392">
        <dgm:presLayoutVars>
          <dgm:chMax val="1"/>
          <dgm:bulletEnabled val="1"/>
        </dgm:presLayoutVars>
      </dgm:prSet>
      <dgm:spPr/>
      <dgm:t>
        <a:bodyPr/>
        <a:lstStyle/>
        <a:p>
          <a:endParaRPr lang="es-ES"/>
        </a:p>
      </dgm:t>
    </dgm:pt>
    <dgm:pt modelId="{CE0E49AB-4899-4C79-A3A1-54C6006DCD9D}" type="pres">
      <dgm:prSet presAssocID="{3F15624C-FAEE-426D-9D76-D284A11D3697}" presName="levelTx" presStyleLbl="revTx" presStyleIdx="0" presStyleCnt="0">
        <dgm:presLayoutVars>
          <dgm:chMax val="1"/>
          <dgm:bulletEnabled val="1"/>
        </dgm:presLayoutVars>
      </dgm:prSet>
      <dgm:spPr/>
      <dgm:t>
        <a:bodyPr/>
        <a:lstStyle/>
        <a:p>
          <a:endParaRPr lang="es-ES"/>
        </a:p>
      </dgm:t>
    </dgm:pt>
    <dgm:pt modelId="{8007D7FA-0DB7-4D2D-A47E-AA25D4D3FEA7}" type="pres">
      <dgm:prSet presAssocID="{9D94EE60-AC9F-4C13-BE71-9BE52F714C91}" presName="Name8" presStyleCnt="0"/>
      <dgm:spPr/>
    </dgm:pt>
    <dgm:pt modelId="{8EA2E660-7F9D-4891-90AE-3B2198393BD0}" type="pres">
      <dgm:prSet presAssocID="{9D94EE60-AC9F-4C13-BE71-9BE52F714C91}" presName="level" presStyleLbl="node1" presStyleIdx="2" presStyleCnt="6">
        <dgm:presLayoutVars>
          <dgm:chMax val="1"/>
          <dgm:bulletEnabled val="1"/>
        </dgm:presLayoutVars>
      </dgm:prSet>
      <dgm:spPr/>
      <dgm:t>
        <a:bodyPr/>
        <a:lstStyle/>
        <a:p>
          <a:endParaRPr lang="es-ES"/>
        </a:p>
      </dgm:t>
    </dgm:pt>
    <dgm:pt modelId="{6A68DE68-1436-4F41-BAFE-B0B3E545AEE6}" type="pres">
      <dgm:prSet presAssocID="{9D94EE60-AC9F-4C13-BE71-9BE52F714C91}" presName="levelTx" presStyleLbl="revTx" presStyleIdx="0" presStyleCnt="0">
        <dgm:presLayoutVars>
          <dgm:chMax val="1"/>
          <dgm:bulletEnabled val="1"/>
        </dgm:presLayoutVars>
      </dgm:prSet>
      <dgm:spPr/>
      <dgm:t>
        <a:bodyPr/>
        <a:lstStyle/>
        <a:p>
          <a:endParaRPr lang="es-ES"/>
        </a:p>
      </dgm:t>
    </dgm:pt>
    <dgm:pt modelId="{587155F8-EE4C-40DC-82DD-E44E88E4F46B}" type="pres">
      <dgm:prSet presAssocID="{9CB9E0C2-3EA9-4F3E-8566-9DEA376540CC}" presName="Name8" presStyleCnt="0"/>
      <dgm:spPr/>
    </dgm:pt>
    <dgm:pt modelId="{49EB6109-784F-4BC6-9690-96287C1CFBD4}" type="pres">
      <dgm:prSet presAssocID="{9CB9E0C2-3EA9-4F3E-8566-9DEA376540CC}" presName="level" presStyleLbl="node1" presStyleIdx="3" presStyleCnt="6">
        <dgm:presLayoutVars>
          <dgm:chMax val="1"/>
          <dgm:bulletEnabled val="1"/>
        </dgm:presLayoutVars>
      </dgm:prSet>
      <dgm:spPr/>
      <dgm:t>
        <a:bodyPr/>
        <a:lstStyle/>
        <a:p>
          <a:endParaRPr lang="es-ES"/>
        </a:p>
      </dgm:t>
    </dgm:pt>
    <dgm:pt modelId="{E22446C6-35FF-4289-9EE7-D36879F3A84E}" type="pres">
      <dgm:prSet presAssocID="{9CB9E0C2-3EA9-4F3E-8566-9DEA376540CC}" presName="levelTx" presStyleLbl="revTx" presStyleIdx="0" presStyleCnt="0">
        <dgm:presLayoutVars>
          <dgm:chMax val="1"/>
          <dgm:bulletEnabled val="1"/>
        </dgm:presLayoutVars>
      </dgm:prSet>
      <dgm:spPr/>
      <dgm:t>
        <a:bodyPr/>
        <a:lstStyle/>
        <a:p>
          <a:endParaRPr lang="es-ES"/>
        </a:p>
      </dgm:t>
    </dgm:pt>
    <dgm:pt modelId="{32E317ED-9515-4AED-B0B7-D8A72A78AD24}" type="pres">
      <dgm:prSet presAssocID="{E512A60B-7F9E-47E4-B5AE-81292D065860}" presName="Name8" presStyleCnt="0"/>
      <dgm:spPr/>
    </dgm:pt>
    <dgm:pt modelId="{4D78FE35-3CE0-44C0-A488-7C16E40CA74F}" type="pres">
      <dgm:prSet presAssocID="{E512A60B-7F9E-47E4-B5AE-81292D065860}" presName="level" presStyleLbl="node1" presStyleIdx="4" presStyleCnt="6">
        <dgm:presLayoutVars>
          <dgm:chMax val="1"/>
          <dgm:bulletEnabled val="1"/>
        </dgm:presLayoutVars>
      </dgm:prSet>
      <dgm:spPr/>
      <dgm:t>
        <a:bodyPr/>
        <a:lstStyle/>
        <a:p>
          <a:endParaRPr lang="es-ES"/>
        </a:p>
      </dgm:t>
    </dgm:pt>
    <dgm:pt modelId="{916597F8-7FD8-4806-8478-44C4016CAAFF}" type="pres">
      <dgm:prSet presAssocID="{E512A60B-7F9E-47E4-B5AE-81292D065860}" presName="levelTx" presStyleLbl="revTx" presStyleIdx="0" presStyleCnt="0">
        <dgm:presLayoutVars>
          <dgm:chMax val="1"/>
          <dgm:bulletEnabled val="1"/>
        </dgm:presLayoutVars>
      </dgm:prSet>
      <dgm:spPr/>
      <dgm:t>
        <a:bodyPr/>
        <a:lstStyle/>
        <a:p>
          <a:endParaRPr lang="es-ES"/>
        </a:p>
      </dgm:t>
    </dgm:pt>
    <dgm:pt modelId="{BCDD7463-930A-4349-BE9B-4B17EC762AA2}" type="pres">
      <dgm:prSet presAssocID="{374DA3DB-522C-427D-8BA4-1390A2EC6BA7}" presName="Name8" presStyleCnt="0"/>
      <dgm:spPr/>
    </dgm:pt>
    <dgm:pt modelId="{DD953C25-1817-4FE9-A929-F63B09FE0903}" type="pres">
      <dgm:prSet presAssocID="{374DA3DB-522C-427D-8BA4-1390A2EC6BA7}" presName="level" presStyleLbl="node1" presStyleIdx="5" presStyleCnt="6">
        <dgm:presLayoutVars>
          <dgm:chMax val="1"/>
          <dgm:bulletEnabled val="1"/>
        </dgm:presLayoutVars>
      </dgm:prSet>
      <dgm:spPr/>
      <dgm:t>
        <a:bodyPr/>
        <a:lstStyle/>
        <a:p>
          <a:endParaRPr lang="es-ES"/>
        </a:p>
      </dgm:t>
    </dgm:pt>
    <dgm:pt modelId="{C6A1311D-0C74-42F1-88B9-DCDA9D1916FA}" type="pres">
      <dgm:prSet presAssocID="{374DA3DB-522C-427D-8BA4-1390A2EC6BA7}" presName="levelTx" presStyleLbl="revTx" presStyleIdx="0" presStyleCnt="0">
        <dgm:presLayoutVars>
          <dgm:chMax val="1"/>
          <dgm:bulletEnabled val="1"/>
        </dgm:presLayoutVars>
      </dgm:prSet>
      <dgm:spPr/>
      <dgm:t>
        <a:bodyPr/>
        <a:lstStyle/>
        <a:p>
          <a:endParaRPr lang="es-ES"/>
        </a:p>
      </dgm:t>
    </dgm:pt>
  </dgm:ptLst>
  <dgm:cxnLst>
    <dgm:cxn modelId="{026F1E82-7F95-4C84-9EC9-D1315A33DE1A}" type="presOf" srcId="{374DA3DB-522C-427D-8BA4-1390A2EC6BA7}" destId="{C6A1311D-0C74-42F1-88B9-DCDA9D1916FA}" srcOrd="1" destOrd="0" presId="urn:microsoft.com/office/officeart/2005/8/layout/pyramid1"/>
    <dgm:cxn modelId="{D0A5BD39-078C-4C14-A6B9-454317914880}" type="presOf" srcId="{3F15624C-FAEE-426D-9D76-D284A11D3697}" destId="{A5C16EFD-8D31-4537-B900-92772A52457F}" srcOrd="0" destOrd="0" presId="urn:microsoft.com/office/officeart/2005/8/layout/pyramid1"/>
    <dgm:cxn modelId="{2CD5E664-34E8-41B6-8E99-41BB6E2C38E1}" srcId="{5179E0AE-F8CB-49CB-B7B4-7BF16ED391EF}" destId="{3F15624C-FAEE-426D-9D76-D284A11D3697}" srcOrd="1" destOrd="0" parTransId="{D6F87DDC-3A10-42C0-98AE-FDEBDF1FAC7E}" sibTransId="{4DB012E6-83E6-46CE-A211-0701C9CEC58F}"/>
    <dgm:cxn modelId="{ED387AB5-E2B0-4A05-A138-997FE3FAAA70}" type="presOf" srcId="{3F15624C-FAEE-426D-9D76-D284A11D3697}" destId="{CE0E49AB-4899-4C79-A3A1-54C6006DCD9D}" srcOrd="1" destOrd="0" presId="urn:microsoft.com/office/officeart/2005/8/layout/pyramid1"/>
    <dgm:cxn modelId="{BB5D1843-92B9-45F8-9912-9DC5709D1E35}" type="presOf" srcId="{374DA3DB-522C-427D-8BA4-1390A2EC6BA7}" destId="{DD953C25-1817-4FE9-A929-F63B09FE0903}" srcOrd="0" destOrd="0" presId="urn:microsoft.com/office/officeart/2005/8/layout/pyramid1"/>
    <dgm:cxn modelId="{F5EBA068-6FA8-42A9-AE26-9D503B00CD60}" type="presOf" srcId="{9CB9E0C2-3EA9-4F3E-8566-9DEA376540CC}" destId="{49EB6109-784F-4BC6-9690-96287C1CFBD4}" srcOrd="0" destOrd="0" presId="urn:microsoft.com/office/officeart/2005/8/layout/pyramid1"/>
    <dgm:cxn modelId="{9C57DE81-6D23-4942-B0D7-7083511127A9}" type="presOf" srcId="{E512A60B-7F9E-47E4-B5AE-81292D065860}" destId="{4D78FE35-3CE0-44C0-A488-7C16E40CA74F}" srcOrd="0" destOrd="0" presId="urn:microsoft.com/office/officeart/2005/8/layout/pyramid1"/>
    <dgm:cxn modelId="{73031E9F-D961-4AA9-A1E0-6DB3AF1A43A9}" srcId="{5179E0AE-F8CB-49CB-B7B4-7BF16ED391EF}" destId="{CD4D91E0-0948-4BF6-B02B-9B85C1EEA52A}" srcOrd="0" destOrd="0" parTransId="{0FB27043-30B1-4E74-BDBF-4DC54ECBF427}" sibTransId="{A73A499E-367D-47A5-A8CC-59F95DEF5168}"/>
    <dgm:cxn modelId="{E64F6CE7-34CB-48DB-AF87-392A2BE31EA0}" type="presOf" srcId="{9CB9E0C2-3EA9-4F3E-8566-9DEA376540CC}" destId="{E22446C6-35FF-4289-9EE7-D36879F3A84E}" srcOrd="1" destOrd="0" presId="urn:microsoft.com/office/officeart/2005/8/layout/pyramid1"/>
    <dgm:cxn modelId="{A29D1892-ED1B-4A88-808B-8F12D7C8B767}" srcId="{5179E0AE-F8CB-49CB-B7B4-7BF16ED391EF}" destId="{E512A60B-7F9E-47E4-B5AE-81292D065860}" srcOrd="4" destOrd="0" parTransId="{B2D75E21-5DB8-4018-84F2-6C5880548D54}" sibTransId="{6CEE7F4F-4811-4E5E-841F-59B3C7739BB2}"/>
    <dgm:cxn modelId="{3E667EC9-EA2B-4E93-AF45-34C8785D3ABC}" srcId="{5179E0AE-F8CB-49CB-B7B4-7BF16ED391EF}" destId="{374DA3DB-522C-427D-8BA4-1390A2EC6BA7}" srcOrd="5" destOrd="0" parTransId="{A0CC4A21-9607-443F-AE62-77B167C145DB}" sibTransId="{57D4903E-A93E-4977-8D12-DBFDEDFBBD5B}"/>
    <dgm:cxn modelId="{AF613405-C194-45C2-9F83-E4B2675569BE}" type="presOf" srcId="{CD4D91E0-0948-4BF6-B02B-9B85C1EEA52A}" destId="{FCAD60E7-D121-4CF3-B091-F9989A0F5008}" srcOrd="0" destOrd="0" presId="urn:microsoft.com/office/officeart/2005/8/layout/pyramid1"/>
    <dgm:cxn modelId="{C5A0657B-B00B-4E51-94B0-CF87A8FBA477}" srcId="{5179E0AE-F8CB-49CB-B7B4-7BF16ED391EF}" destId="{9CB9E0C2-3EA9-4F3E-8566-9DEA376540CC}" srcOrd="3" destOrd="0" parTransId="{D8FBED63-A0CA-4E2F-81BA-4A306E1323F0}" sibTransId="{D658C463-B461-4F4A-9209-597D125949CF}"/>
    <dgm:cxn modelId="{0889752A-83FA-4D5B-9960-40E20A3CC6D7}" type="presOf" srcId="{9D94EE60-AC9F-4C13-BE71-9BE52F714C91}" destId="{6A68DE68-1436-4F41-BAFE-B0B3E545AEE6}" srcOrd="1" destOrd="0" presId="urn:microsoft.com/office/officeart/2005/8/layout/pyramid1"/>
    <dgm:cxn modelId="{2B86C745-0F36-4F6F-A8B9-69A314C8F98A}" type="presOf" srcId="{E512A60B-7F9E-47E4-B5AE-81292D065860}" destId="{916597F8-7FD8-4806-8478-44C4016CAAFF}" srcOrd="1" destOrd="0" presId="urn:microsoft.com/office/officeart/2005/8/layout/pyramid1"/>
    <dgm:cxn modelId="{63074F75-C299-4915-94AF-DED5E2978A4A}" type="presOf" srcId="{5179E0AE-F8CB-49CB-B7B4-7BF16ED391EF}" destId="{9C71A073-2B9E-4BD1-A3EA-3C9E970C210B}" srcOrd="0" destOrd="0" presId="urn:microsoft.com/office/officeart/2005/8/layout/pyramid1"/>
    <dgm:cxn modelId="{C7809450-1740-443E-8AB9-0F50558946F7}" srcId="{5179E0AE-F8CB-49CB-B7B4-7BF16ED391EF}" destId="{9D94EE60-AC9F-4C13-BE71-9BE52F714C91}" srcOrd="2" destOrd="0" parTransId="{C0C0BB6B-FBDE-4ACB-A35F-7FE36A0251CB}" sibTransId="{90BABA9F-9DA7-4C2E-A5DB-27C23C3B46BC}"/>
    <dgm:cxn modelId="{92DFA9F0-5EB6-4B2E-AB58-430703C37147}" type="presOf" srcId="{9D94EE60-AC9F-4C13-BE71-9BE52F714C91}" destId="{8EA2E660-7F9D-4891-90AE-3B2198393BD0}" srcOrd="0" destOrd="0" presId="urn:microsoft.com/office/officeart/2005/8/layout/pyramid1"/>
    <dgm:cxn modelId="{6EA52B04-334E-47EC-A123-B62B59C307A1}" type="presOf" srcId="{CD4D91E0-0948-4BF6-B02B-9B85C1EEA52A}" destId="{8470DF79-9E5F-4787-A86B-A13DCB6D2313}" srcOrd="1" destOrd="0" presId="urn:microsoft.com/office/officeart/2005/8/layout/pyramid1"/>
    <dgm:cxn modelId="{183D1039-BAFE-49B2-A850-45AE51DBB4B5}" type="presParOf" srcId="{9C71A073-2B9E-4BD1-A3EA-3C9E970C210B}" destId="{8B7330D4-4ECB-4080-B717-77219170AA53}" srcOrd="0" destOrd="0" presId="urn:microsoft.com/office/officeart/2005/8/layout/pyramid1"/>
    <dgm:cxn modelId="{67A58A6B-6F21-4CEF-8B13-4E5B40A9658E}" type="presParOf" srcId="{8B7330D4-4ECB-4080-B717-77219170AA53}" destId="{FCAD60E7-D121-4CF3-B091-F9989A0F5008}" srcOrd="0" destOrd="0" presId="urn:microsoft.com/office/officeart/2005/8/layout/pyramid1"/>
    <dgm:cxn modelId="{75F0068C-31ED-410A-B65A-A0EE962D8F88}" type="presParOf" srcId="{8B7330D4-4ECB-4080-B717-77219170AA53}" destId="{8470DF79-9E5F-4787-A86B-A13DCB6D2313}" srcOrd="1" destOrd="0" presId="urn:microsoft.com/office/officeart/2005/8/layout/pyramid1"/>
    <dgm:cxn modelId="{B25A5EF2-4E7A-4456-BC7C-9791FAE52AB5}" type="presParOf" srcId="{9C71A073-2B9E-4BD1-A3EA-3C9E970C210B}" destId="{96F3ABFF-A23D-4129-A0F5-FD362AB293F2}" srcOrd="1" destOrd="0" presId="urn:microsoft.com/office/officeart/2005/8/layout/pyramid1"/>
    <dgm:cxn modelId="{81F0DC98-C3A3-4784-989B-03B5E0819A47}" type="presParOf" srcId="{96F3ABFF-A23D-4129-A0F5-FD362AB293F2}" destId="{A5C16EFD-8D31-4537-B900-92772A52457F}" srcOrd="0" destOrd="0" presId="urn:microsoft.com/office/officeart/2005/8/layout/pyramid1"/>
    <dgm:cxn modelId="{3487BF9A-CEBB-4854-B22E-C8F21CEC1177}" type="presParOf" srcId="{96F3ABFF-A23D-4129-A0F5-FD362AB293F2}" destId="{CE0E49AB-4899-4C79-A3A1-54C6006DCD9D}" srcOrd="1" destOrd="0" presId="urn:microsoft.com/office/officeart/2005/8/layout/pyramid1"/>
    <dgm:cxn modelId="{A85FDCF7-7F32-48B2-AF60-729017E90F94}" type="presParOf" srcId="{9C71A073-2B9E-4BD1-A3EA-3C9E970C210B}" destId="{8007D7FA-0DB7-4D2D-A47E-AA25D4D3FEA7}" srcOrd="2" destOrd="0" presId="urn:microsoft.com/office/officeart/2005/8/layout/pyramid1"/>
    <dgm:cxn modelId="{7C8DC4E6-374E-4991-A898-EDD0478592EA}" type="presParOf" srcId="{8007D7FA-0DB7-4D2D-A47E-AA25D4D3FEA7}" destId="{8EA2E660-7F9D-4891-90AE-3B2198393BD0}" srcOrd="0" destOrd="0" presId="urn:microsoft.com/office/officeart/2005/8/layout/pyramid1"/>
    <dgm:cxn modelId="{04440CF1-B41D-4556-8497-9E301D8BC574}" type="presParOf" srcId="{8007D7FA-0DB7-4D2D-A47E-AA25D4D3FEA7}" destId="{6A68DE68-1436-4F41-BAFE-B0B3E545AEE6}" srcOrd="1" destOrd="0" presId="urn:microsoft.com/office/officeart/2005/8/layout/pyramid1"/>
    <dgm:cxn modelId="{72AD28D0-F744-4393-BE81-6F5E7D44BAAA}" type="presParOf" srcId="{9C71A073-2B9E-4BD1-A3EA-3C9E970C210B}" destId="{587155F8-EE4C-40DC-82DD-E44E88E4F46B}" srcOrd="3" destOrd="0" presId="urn:microsoft.com/office/officeart/2005/8/layout/pyramid1"/>
    <dgm:cxn modelId="{46A2C61B-0EB1-470B-BE7D-583F35EBB0DC}" type="presParOf" srcId="{587155F8-EE4C-40DC-82DD-E44E88E4F46B}" destId="{49EB6109-784F-4BC6-9690-96287C1CFBD4}" srcOrd="0" destOrd="0" presId="urn:microsoft.com/office/officeart/2005/8/layout/pyramid1"/>
    <dgm:cxn modelId="{5F4C18E4-8254-4FD2-99AD-EEAED9781B58}" type="presParOf" srcId="{587155F8-EE4C-40DC-82DD-E44E88E4F46B}" destId="{E22446C6-35FF-4289-9EE7-D36879F3A84E}" srcOrd="1" destOrd="0" presId="urn:microsoft.com/office/officeart/2005/8/layout/pyramid1"/>
    <dgm:cxn modelId="{0474E0F3-ACF9-44A8-944E-97EA975A2F78}" type="presParOf" srcId="{9C71A073-2B9E-4BD1-A3EA-3C9E970C210B}" destId="{32E317ED-9515-4AED-B0B7-D8A72A78AD24}" srcOrd="4" destOrd="0" presId="urn:microsoft.com/office/officeart/2005/8/layout/pyramid1"/>
    <dgm:cxn modelId="{B953B80A-78CF-4F25-BCEC-9A5639BF91D9}" type="presParOf" srcId="{32E317ED-9515-4AED-B0B7-D8A72A78AD24}" destId="{4D78FE35-3CE0-44C0-A488-7C16E40CA74F}" srcOrd="0" destOrd="0" presId="urn:microsoft.com/office/officeart/2005/8/layout/pyramid1"/>
    <dgm:cxn modelId="{D2AC1D49-3AFC-44AB-9C4B-A36A9FC6ABFE}" type="presParOf" srcId="{32E317ED-9515-4AED-B0B7-D8A72A78AD24}" destId="{916597F8-7FD8-4806-8478-44C4016CAAFF}" srcOrd="1" destOrd="0" presId="urn:microsoft.com/office/officeart/2005/8/layout/pyramid1"/>
    <dgm:cxn modelId="{6FBC230F-A478-4DC8-8B47-7CCD88703CF7}" type="presParOf" srcId="{9C71A073-2B9E-4BD1-A3EA-3C9E970C210B}" destId="{BCDD7463-930A-4349-BE9B-4B17EC762AA2}" srcOrd="5" destOrd="0" presId="urn:microsoft.com/office/officeart/2005/8/layout/pyramid1"/>
    <dgm:cxn modelId="{BF5A1255-71DB-4936-ACB7-F764E95B46D1}" type="presParOf" srcId="{BCDD7463-930A-4349-BE9B-4B17EC762AA2}" destId="{DD953C25-1817-4FE9-A929-F63B09FE0903}" srcOrd="0" destOrd="0" presId="urn:microsoft.com/office/officeart/2005/8/layout/pyramid1"/>
    <dgm:cxn modelId="{0CA79899-6B98-4311-A582-02B2F199C027}" type="presParOf" srcId="{BCDD7463-930A-4349-BE9B-4B17EC762AA2}" destId="{C6A1311D-0C74-42F1-88B9-DCDA9D1916FA}" srcOrd="1" destOrd="0" presId="urn:microsoft.com/office/officeart/2005/8/layout/pyramid1"/>
  </dgm:cxnLst>
  <dgm:bg/>
  <dgm:whole/>
</dgm:dataModel>
</file>

<file path=ppt/diagrams/data3.xml><?xml version="1.0" encoding="utf-8"?>
<dgm:dataModel xmlns:dgm="http://schemas.openxmlformats.org/drawingml/2006/diagram" xmlns:a="http://schemas.openxmlformats.org/drawingml/2006/main">
  <dgm:ptLst>
    <dgm:pt modelId="{CB8BF88A-AE31-4601-9CA0-715164F49DEC}" type="doc">
      <dgm:prSet loTypeId="urn:microsoft.com/office/officeart/2005/8/layout/orgChart1" loCatId="hierarchy" qsTypeId="urn:microsoft.com/office/officeart/2005/8/quickstyle/3d2" qsCatId="3D" csTypeId="urn:microsoft.com/office/officeart/2005/8/colors/colorful3" csCatId="colorful" phldr="1"/>
      <dgm:spPr/>
      <dgm:t>
        <a:bodyPr/>
        <a:lstStyle/>
        <a:p>
          <a:endParaRPr lang="es-ES"/>
        </a:p>
      </dgm:t>
    </dgm:pt>
    <dgm:pt modelId="{B0FA180B-D73F-4ECD-80B2-75037BB3AFE7}">
      <dgm:prSet phldrT="[Texto]" custT="1"/>
      <dgm:spPr/>
      <dgm:t>
        <a:bodyPr/>
        <a:lstStyle/>
        <a:p>
          <a:pPr algn="ctr"/>
          <a:r>
            <a:rPr lang="es-ES" sz="1100" dirty="0" smtClean="0">
              <a:latin typeface="Comic Sans MS" pitchFamily="66" charset="0"/>
            </a:rPr>
            <a:t>DIRECCIÓN</a:t>
          </a:r>
          <a:endParaRPr lang="es-ES" sz="1100" dirty="0">
            <a:latin typeface="Comic Sans MS" pitchFamily="66" charset="0"/>
          </a:endParaRPr>
        </a:p>
      </dgm:t>
    </dgm:pt>
    <dgm:pt modelId="{ABA42C67-1803-4B25-9D2A-2E44EB7C8969}" type="parTrans" cxnId="{89213A93-FC5A-4650-A98F-CE5B6B5637B8}">
      <dgm:prSet/>
      <dgm:spPr/>
      <dgm:t>
        <a:bodyPr/>
        <a:lstStyle/>
        <a:p>
          <a:pPr algn="ctr"/>
          <a:endParaRPr lang="es-ES"/>
        </a:p>
      </dgm:t>
    </dgm:pt>
    <dgm:pt modelId="{0735A6C1-3EBC-44BC-A1AF-7BF0F268AC43}" type="sibTrans" cxnId="{89213A93-FC5A-4650-A98F-CE5B6B5637B8}">
      <dgm:prSet/>
      <dgm:spPr/>
      <dgm:t>
        <a:bodyPr/>
        <a:lstStyle/>
        <a:p>
          <a:pPr algn="ctr"/>
          <a:endParaRPr lang="es-ES"/>
        </a:p>
      </dgm:t>
    </dgm:pt>
    <dgm:pt modelId="{8307EE4A-7B3E-41CE-8310-131453C46D8E}" type="asst">
      <dgm:prSet phldrT="[Texto]" custT="1"/>
      <dgm:spPr/>
      <dgm:t>
        <a:bodyPr/>
        <a:lstStyle/>
        <a:p>
          <a:pPr algn="ctr"/>
          <a:r>
            <a:rPr lang="es-ES" sz="1100" dirty="0" smtClean="0">
              <a:latin typeface="Comic Sans MS" pitchFamily="66" charset="0"/>
            </a:rPr>
            <a:t>DPTO. DE </a:t>
          </a:r>
        </a:p>
        <a:p>
          <a:pPr algn="ctr"/>
          <a:r>
            <a:rPr lang="es-ES" sz="1100" dirty="0" smtClean="0">
              <a:latin typeface="Comic Sans MS" pitchFamily="66" charset="0"/>
            </a:rPr>
            <a:t>PUBLICIDAD Y </a:t>
          </a:r>
        </a:p>
        <a:p>
          <a:pPr algn="ctr"/>
          <a:r>
            <a:rPr lang="es-ES" sz="1100" dirty="0" smtClean="0">
              <a:latin typeface="Comic Sans MS" pitchFamily="66" charset="0"/>
            </a:rPr>
            <a:t>MARKETING</a:t>
          </a:r>
        </a:p>
      </dgm:t>
    </dgm:pt>
    <dgm:pt modelId="{4AC8A477-6FAF-4153-A5BD-8A43409CEEB1}" type="parTrans" cxnId="{F84AB72D-84AE-4AEE-A459-8FC0CD76224B}">
      <dgm:prSet/>
      <dgm:spPr/>
      <dgm:t>
        <a:bodyPr/>
        <a:lstStyle/>
        <a:p>
          <a:pPr algn="ctr"/>
          <a:endParaRPr lang="es-ES"/>
        </a:p>
      </dgm:t>
    </dgm:pt>
    <dgm:pt modelId="{A75FD138-4535-4DA5-A5AD-D28D96D172F9}" type="sibTrans" cxnId="{F84AB72D-84AE-4AEE-A459-8FC0CD76224B}">
      <dgm:prSet/>
      <dgm:spPr/>
      <dgm:t>
        <a:bodyPr/>
        <a:lstStyle/>
        <a:p>
          <a:pPr algn="ctr"/>
          <a:endParaRPr lang="es-ES"/>
        </a:p>
      </dgm:t>
    </dgm:pt>
    <dgm:pt modelId="{4E4CF6DB-A1BD-4EBE-BA2F-056D5847BE31}">
      <dgm:prSet phldrT="[Texto]" custT="1"/>
      <dgm:spPr/>
      <dgm:t>
        <a:bodyPr/>
        <a:lstStyle/>
        <a:p>
          <a:pPr algn="ctr"/>
          <a:r>
            <a:rPr lang="es-ES" sz="1100" dirty="0" smtClean="0">
              <a:latin typeface="Comic Sans MS" pitchFamily="66" charset="0"/>
            </a:rPr>
            <a:t>DPTO. DE</a:t>
          </a:r>
        </a:p>
        <a:p>
          <a:pPr algn="ctr"/>
          <a:r>
            <a:rPr lang="es-ES" sz="1100" dirty="0" smtClean="0">
              <a:latin typeface="Comic Sans MS" pitchFamily="66" charset="0"/>
            </a:rPr>
            <a:t>CONTABILIDAD</a:t>
          </a:r>
          <a:endParaRPr lang="es-ES" sz="1100" dirty="0">
            <a:latin typeface="Comic Sans MS" pitchFamily="66" charset="0"/>
          </a:endParaRPr>
        </a:p>
      </dgm:t>
    </dgm:pt>
    <dgm:pt modelId="{62C1828C-5AC2-40C6-9A13-CA8786088547}" type="parTrans" cxnId="{A99032DE-03CA-48B1-B6F5-C0B29AD6443C}">
      <dgm:prSet/>
      <dgm:spPr/>
      <dgm:t>
        <a:bodyPr/>
        <a:lstStyle/>
        <a:p>
          <a:pPr algn="ctr"/>
          <a:endParaRPr lang="es-ES"/>
        </a:p>
      </dgm:t>
    </dgm:pt>
    <dgm:pt modelId="{1FD09AA0-583B-40D4-8271-0CD25C464EF2}" type="sibTrans" cxnId="{A99032DE-03CA-48B1-B6F5-C0B29AD6443C}">
      <dgm:prSet/>
      <dgm:spPr/>
      <dgm:t>
        <a:bodyPr/>
        <a:lstStyle/>
        <a:p>
          <a:pPr algn="ctr"/>
          <a:endParaRPr lang="es-ES"/>
        </a:p>
      </dgm:t>
    </dgm:pt>
    <dgm:pt modelId="{8A513D37-85A9-420B-9B75-4880B25CCA5A}">
      <dgm:prSet phldrT="[Texto]" custT="1"/>
      <dgm:spPr/>
      <dgm:t>
        <a:bodyPr/>
        <a:lstStyle/>
        <a:p>
          <a:pPr algn="ctr"/>
          <a:r>
            <a:rPr lang="es-ES" sz="1100" dirty="0" smtClean="0">
              <a:latin typeface="Comic Sans MS" pitchFamily="66" charset="0"/>
            </a:rPr>
            <a:t>DPTO. COMERCIAL Y </a:t>
          </a:r>
        </a:p>
        <a:p>
          <a:pPr algn="ctr"/>
          <a:r>
            <a:rPr lang="es-ES" sz="1100" dirty="0" smtClean="0">
              <a:latin typeface="Comic Sans MS" pitchFamily="66" charset="0"/>
            </a:rPr>
            <a:t>LOGISTICA</a:t>
          </a:r>
          <a:endParaRPr lang="es-ES" sz="1100" dirty="0">
            <a:latin typeface="Comic Sans MS" pitchFamily="66" charset="0"/>
          </a:endParaRPr>
        </a:p>
      </dgm:t>
    </dgm:pt>
    <dgm:pt modelId="{BC05D5FA-CD2B-42CF-9408-5735289588C6}" type="parTrans" cxnId="{FBFE8E1B-2142-43FB-8C10-66876907E94E}">
      <dgm:prSet/>
      <dgm:spPr/>
      <dgm:t>
        <a:bodyPr/>
        <a:lstStyle/>
        <a:p>
          <a:pPr algn="ctr"/>
          <a:endParaRPr lang="es-ES"/>
        </a:p>
      </dgm:t>
    </dgm:pt>
    <dgm:pt modelId="{70854903-378B-4DB8-AFEA-6549E85085FD}" type="sibTrans" cxnId="{FBFE8E1B-2142-43FB-8C10-66876907E94E}">
      <dgm:prSet/>
      <dgm:spPr/>
      <dgm:t>
        <a:bodyPr/>
        <a:lstStyle/>
        <a:p>
          <a:pPr algn="ctr"/>
          <a:endParaRPr lang="es-ES"/>
        </a:p>
      </dgm:t>
    </dgm:pt>
    <dgm:pt modelId="{68E558C7-2862-46A3-82EF-5DF57EFD35BE}">
      <dgm:prSet phldrT="[Texto]" custT="1"/>
      <dgm:spPr/>
      <dgm:t>
        <a:bodyPr/>
        <a:lstStyle/>
        <a:p>
          <a:pPr algn="ctr"/>
          <a:r>
            <a:rPr lang="es-ES" sz="1100" dirty="0" smtClean="0">
              <a:latin typeface="Comic Sans MS" pitchFamily="66" charset="0"/>
            </a:rPr>
            <a:t>DPTO. DE PERSONAL</a:t>
          </a:r>
        </a:p>
      </dgm:t>
    </dgm:pt>
    <dgm:pt modelId="{7F252A81-64A6-4248-9DA0-C0E5F8D14E2B}" type="parTrans" cxnId="{6C4A1907-D03B-404D-AF76-A638DED1EEC9}">
      <dgm:prSet/>
      <dgm:spPr/>
      <dgm:t>
        <a:bodyPr/>
        <a:lstStyle/>
        <a:p>
          <a:pPr algn="ctr"/>
          <a:endParaRPr lang="es-ES"/>
        </a:p>
      </dgm:t>
    </dgm:pt>
    <dgm:pt modelId="{15A0D22E-CD49-43EA-BBEC-AD704879B77B}" type="sibTrans" cxnId="{6C4A1907-D03B-404D-AF76-A638DED1EEC9}">
      <dgm:prSet/>
      <dgm:spPr/>
      <dgm:t>
        <a:bodyPr/>
        <a:lstStyle/>
        <a:p>
          <a:pPr algn="ctr"/>
          <a:endParaRPr lang="es-ES"/>
        </a:p>
      </dgm:t>
    </dgm:pt>
    <dgm:pt modelId="{CE810BB0-34F5-4157-AE0A-C3FD41CC9A41}">
      <dgm:prSet phldrT="[Texto]" custT="1"/>
      <dgm:spPr/>
      <dgm:t>
        <a:bodyPr/>
        <a:lstStyle/>
        <a:p>
          <a:pPr algn="ctr"/>
          <a:r>
            <a:rPr lang="es-ES" sz="1100" dirty="0" smtClean="0">
              <a:latin typeface="Comic Sans MS" pitchFamily="66" charset="0"/>
            </a:rPr>
            <a:t>DPTO. DE</a:t>
          </a:r>
        </a:p>
        <a:p>
          <a:pPr algn="ctr"/>
          <a:r>
            <a:rPr lang="es-ES" sz="1100" dirty="0" smtClean="0">
              <a:latin typeface="Comic Sans MS" pitchFamily="66" charset="0"/>
            </a:rPr>
            <a:t>PRODUCCIÓN</a:t>
          </a:r>
          <a:endParaRPr lang="es-ES" sz="1100" dirty="0">
            <a:latin typeface="Comic Sans MS" pitchFamily="66" charset="0"/>
          </a:endParaRPr>
        </a:p>
      </dgm:t>
    </dgm:pt>
    <dgm:pt modelId="{D7A95415-8A63-4E0E-8609-9339C3A183A8}" type="parTrans" cxnId="{FEA5C148-83F7-4234-A960-38530C164E61}">
      <dgm:prSet/>
      <dgm:spPr/>
      <dgm:t>
        <a:bodyPr/>
        <a:lstStyle/>
        <a:p>
          <a:pPr algn="ctr"/>
          <a:endParaRPr lang="es-ES"/>
        </a:p>
      </dgm:t>
    </dgm:pt>
    <dgm:pt modelId="{9D7D46EE-1B32-4E87-87FF-6FE7721B4CD8}" type="sibTrans" cxnId="{FEA5C148-83F7-4234-A960-38530C164E61}">
      <dgm:prSet/>
      <dgm:spPr/>
      <dgm:t>
        <a:bodyPr/>
        <a:lstStyle/>
        <a:p>
          <a:pPr algn="ctr"/>
          <a:endParaRPr lang="es-ES"/>
        </a:p>
      </dgm:t>
    </dgm:pt>
    <dgm:pt modelId="{DD4BE77C-5AFE-4EE6-AA08-E40ABDA803AE}">
      <dgm:prSet phldrT="[Texto]" custT="1"/>
      <dgm:spPr/>
      <dgm:t>
        <a:bodyPr/>
        <a:lstStyle/>
        <a:p>
          <a:pPr algn="ctr"/>
          <a:r>
            <a:rPr lang="es-ES" sz="1100" dirty="0" smtClean="0">
              <a:latin typeface="Comic Sans MS" pitchFamily="66" charset="0"/>
            </a:rPr>
            <a:t>AUXILIAR</a:t>
          </a:r>
          <a:endParaRPr lang="es-ES" sz="1100" dirty="0">
            <a:latin typeface="Comic Sans MS" pitchFamily="66" charset="0"/>
          </a:endParaRPr>
        </a:p>
      </dgm:t>
    </dgm:pt>
    <dgm:pt modelId="{0E978201-622A-4B1B-97F5-EC1FB77B0F0B}" type="parTrans" cxnId="{ED1B3F37-7A8A-4D3B-BC47-3EC0F512057E}">
      <dgm:prSet/>
      <dgm:spPr/>
      <dgm:t>
        <a:bodyPr/>
        <a:lstStyle/>
        <a:p>
          <a:pPr algn="ctr"/>
          <a:endParaRPr lang="es-ES"/>
        </a:p>
      </dgm:t>
    </dgm:pt>
    <dgm:pt modelId="{BE5DAFD3-7C71-4A06-B94D-D7F8127CB0C6}" type="sibTrans" cxnId="{ED1B3F37-7A8A-4D3B-BC47-3EC0F512057E}">
      <dgm:prSet/>
      <dgm:spPr/>
      <dgm:t>
        <a:bodyPr/>
        <a:lstStyle/>
        <a:p>
          <a:pPr algn="ctr"/>
          <a:endParaRPr lang="es-ES"/>
        </a:p>
      </dgm:t>
    </dgm:pt>
    <dgm:pt modelId="{4BA704A2-DFA9-4C03-A143-E82C064FCA98}">
      <dgm:prSet phldrT="[Texto]" custT="1"/>
      <dgm:spPr/>
      <dgm:t>
        <a:bodyPr/>
        <a:lstStyle/>
        <a:p>
          <a:pPr algn="ctr"/>
          <a:r>
            <a:rPr lang="es-ES" sz="1100" dirty="0" smtClean="0">
              <a:latin typeface="Comic Sans MS" pitchFamily="66" charset="0"/>
            </a:rPr>
            <a:t>JEFE DE</a:t>
          </a:r>
        </a:p>
        <a:p>
          <a:pPr algn="ctr"/>
          <a:r>
            <a:rPr lang="es-ES" sz="1100" dirty="0" smtClean="0">
              <a:latin typeface="Comic Sans MS" pitchFamily="66" charset="0"/>
            </a:rPr>
            <a:t>CONTABILIDAD</a:t>
          </a:r>
          <a:endParaRPr lang="es-ES" sz="1100" dirty="0">
            <a:latin typeface="Comic Sans MS" pitchFamily="66" charset="0"/>
          </a:endParaRPr>
        </a:p>
      </dgm:t>
    </dgm:pt>
    <dgm:pt modelId="{B79EAD8F-0017-48F8-9AD9-F59EE59BA978}" type="parTrans" cxnId="{A59EF4D4-09A4-460A-BD06-60BA4CD9B952}">
      <dgm:prSet/>
      <dgm:spPr/>
      <dgm:t>
        <a:bodyPr/>
        <a:lstStyle/>
        <a:p>
          <a:pPr algn="ctr"/>
          <a:endParaRPr lang="es-ES"/>
        </a:p>
      </dgm:t>
    </dgm:pt>
    <dgm:pt modelId="{62848732-23CE-4A5E-9541-1ADC68211300}" type="sibTrans" cxnId="{A59EF4D4-09A4-460A-BD06-60BA4CD9B952}">
      <dgm:prSet/>
      <dgm:spPr/>
      <dgm:t>
        <a:bodyPr/>
        <a:lstStyle/>
        <a:p>
          <a:pPr algn="ctr"/>
          <a:endParaRPr lang="es-ES"/>
        </a:p>
      </dgm:t>
    </dgm:pt>
    <dgm:pt modelId="{F42ED52C-C3AE-4194-84C2-C6CEB4ABA6CF}">
      <dgm:prSet phldrT="[Texto]" custT="1"/>
      <dgm:spPr/>
      <dgm:t>
        <a:bodyPr/>
        <a:lstStyle/>
        <a:p>
          <a:pPr algn="ctr"/>
          <a:r>
            <a:rPr lang="es-ES" sz="1100" dirty="0" smtClean="0">
              <a:latin typeface="Comic Sans MS" pitchFamily="66" charset="0"/>
            </a:rPr>
            <a:t>AUXILIAR</a:t>
          </a:r>
          <a:endParaRPr lang="es-ES" sz="1100" dirty="0">
            <a:latin typeface="Comic Sans MS" pitchFamily="66" charset="0"/>
          </a:endParaRPr>
        </a:p>
      </dgm:t>
    </dgm:pt>
    <dgm:pt modelId="{52107043-1B52-4948-ABE4-0453B2920825}" type="parTrans" cxnId="{E4729CB8-2476-4BDA-A793-2D264B1351F8}">
      <dgm:prSet/>
      <dgm:spPr/>
      <dgm:t>
        <a:bodyPr/>
        <a:lstStyle/>
        <a:p>
          <a:pPr algn="ctr"/>
          <a:endParaRPr lang="es-ES"/>
        </a:p>
      </dgm:t>
    </dgm:pt>
    <dgm:pt modelId="{F45D61F7-17E6-419C-9247-1AFE4D683E9A}" type="sibTrans" cxnId="{E4729CB8-2476-4BDA-A793-2D264B1351F8}">
      <dgm:prSet/>
      <dgm:spPr/>
      <dgm:t>
        <a:bodyPr/>
        <a:lstStyle/>
        <a:p>
          <a:pPr algn="ctr"/>
          <a:endParaRPr lang="es-ES"/>
        </a:p>
      </dgm:t>
    </dgm:pt>
    <dgm:pt modelId="{7D45E72B-DE8D-42E7-91C6-976A58141C8D}" type="asst">
      <dgm:prSet custT="1"/>
      <dgm:spPr/>
      <dgm:t>
        <a:bodyPr/>
        <a:lstStyle/>
        <a:p>
          <a:pPr algn="ctr"/>
          <a:r>
            <a:rPr lang="es-ES" sz="1100" dirty="0" smtClean="0">
              <a:latin typeface="Comic Sans MS" pitchFamily="66" charset="0"/>
            </a:rPr>
            <a:t>JEFE DE</a:t>
          </a:r>
        </a:p>
        <a:p>
          <a:pPr algn="ctr"/>
          <a:r>
            <a:rPr lang="es-ES" sz="1100" dirty="0" smtClean="0">
              <a:latin typeface="Comic Sans MS" pitchFamily="66" charset="0"/>
            </a:rPr>
            <a:t>LOGISTICA</a:t>
          </a:r>
          <a:endParaRPr lang="es-ES" sz="1100" dirty="0">
            <a:latin typeface="Comic Sans MS" pitchFamily="66" charset="0"/>
          </a:endParaRPr>
        </a:p>
      </dgm:t>
    </dgm:pt>
    <dgm:pt modelId="{EA51C7E5-80E4-45C8-90AF-332DC264C01F}" type="parTrans" cxnId="{CBF629FA-8553-4367-B061-4099A46D14B4}">
      <dgm:prSet/>
      <dgm:spPr/>
      <dgm:t>
        <a:bodyPr/>
        <a:lstStyle/>
        <a:p>
          <a:pPr algn="ctr"/>
          <a:endParaRPr lang="es-ES"/>
        </a:p>
      </dgm:t>
    </dgm:pt>
    <dgm:pt modelId="{F471F6F4-8B58-4939-84F3-ADE509222390}" type="sibTrans" cxnId="{CBF629FA-8553-4367-B061-4099A46D14B4}">
      <dgm:prSet/>
      <dgm:spPr/>
      <dgm:t>
        <a:bodyPr/>
        <a:lstStyle/>
        <a:p>
          <a:pPr algn="ctr"/>
          <a:endParaRPr lang="es-ES"/>
        </a:p>
      </dgm:t>
    </dgm:pt>
    <dgm:pt modelId="{BD896E9A-E50E-462F-9A5E-A1C7CDB00E7F}" type="asst">
      <dgm:prSet custT="1"/>
      <dgm:spPr/>
      <dgm:t>
        <a:bodyPr/>
        <a:lstStyle/>
        <a:p>
          <a:pPr algn="ctr"/>
          <a:r>
            <a:rPr lang="es-ES" sz="1100" dirty="0" smtClean="0">
              <a:latin typeface="Comic Sans MS" pitchFamily="66" charset="0"/>
            </a:rPr>
            <a:t>JEFE DE</a:t>
          </a:r>
        </a:p>
        <a:p>
          <a:pPr algn="ctr"/>
          <a:r>
            <a:rPr lang="es-ES" sz="1100" dirty="0" smtClean="0">
              <a:latin typeface="Comic Sans MS" pitchFamily="66" charset="0"/>
            </a:rPr>
            <a:t>COMERCIAL</a:t>
          </a:r>
          <a:endParaRPr lang="es-ES" sz="1100" dirty="0">
            <a:latin typeface="Comic Sans MS" pitchFamily="66" charset="0"/>
          </a:endParaRPr>
        </a:p>
      </dgm:t>
    </dgm:pt>
    <dgm:pt modelId="{58BC1D8A-F906-4249-BA17-72A554106059}" type="parTrans" cxnId="{42027C78-D0F4-4582-B2D7-5801D2DD14DD}">
      <dgm:prSet/>
      <dgm:spPr/>
      <dgm:t>
        <a:bodyPr/>
        <a:lstStyle/>
        <a:p>
          <a:pPr algn="ctr"/>
          <a:endParaRPr lang="es-ES"/>
        </a:p>
      </dgm:t>
    </dgm:pt>
    <dgm:pt modelId="{DDC83816-BF8B-4091-AC46-FB0D9D8E1069}" type="sibTrans" cxnId="{42027C78-D0F4-4582-B2D7-5801D2DD14DD}">
      <dgm:prSet/>
      <dgm:spPr/>
      <dgm:t>
        <a:bodyPr/>
        <a:lstStyle/>
        <a:p>
          <a:pPr algn="ctr"/>
          <a:endParaRPr lang="es-ES"/>
        </a:p>
      </dgm:t>
    </dgm:pt>
    <dgm:pt modelId="{292C2B35-53A2-48AB-83ED-B02F997916BD}">
      <dgm:prSet custT="1"/>
      <dgm:spPr/>
      <dgm:t>
        <a:bodyPr/>
        <a:lstStyle/>
        <a:p>
          <a:pPr algn="ctr"/>
          <a:r>
            <a:rPr lang="es-ES" sz="1100" dirty="0" smtClean="0">
              <a:latin typeface="Comic Sans MS" pitchFamily="66" charset="0"/>
            </a:rPr>
            <a:t>COMERCIALES EN LA </a:t>
          </a:r>
        </a:p>
        <a:p>
          <a:pPr algn="ctr"/>
          <a:r>
            <a:rPr lang="es-ES" sz="1100" dirty="0" smtClean="0">
              <a:latin typeface="Comic Sans MS" pitchFamily="66" charset="0"/>
            </a:rPr>
            <a:t>EMPRESA</a:t>
          </a:r>
          <a:endParaRPr lang="es-ES" sz="1100" dirty="0">
            <a:latin typeface="Comic Sans MS" pitchFamily="66" charset="0"/>
          </a:endParaRPr>
        </a:p>
      </dgm:t>
    </dgm:pt>
    <dgm:pt modelId="{7861447D-F980-42DC-A279-B0EF85EC3ECE}" type="parTrans" cxnId="{80BC8AD3-C5DF-4DBB-931A-2139164EEBB6}">
      <dgm:prSet/>
      <dgm:spPr/>
      <dgm:t>
        <a:bodyPr/>
        <a:lstStyle/>
        <a:p>
          <a:pPr algn="ctr"/>
          <a:endParaRPr lang="es-ES"/>
        </a:p>
      </dgm:t>
    </dgm:pt>
    <dgm:pt modelId="{1BF246FB-24D5-4866-855F-4360C0DAB5ED}" type="sibTrans" cxnId="{80BC8AD3-C5DF-4DBB-931A-2139164EEBB6}">
      <dgm:prSet/>
      <dgm:spPr/>
      <dgm:t>
        <a:bodyPr/>
        <a:lstStyle/>
        <a:p>
          <a:pPr algn="ctr"/>
          <a:endParaRPr lang="es-ES"/>
        </a:p>
      </dgm:t>
    </dgm:pt>
    <dgm:pt modelId="{58DC0E15-1652-4F43-B317-65B4B96A83E6}">
      <dgm:prSet custT="1"/>
      <dgm:spPr/>
      <dgm:t>
        <a:bodyPr/>
        <a:lstStyle/>
        <a:p>
          <a:pPr algn="ctr"/>
          <a:r>
            <a:rPr lang="es-ES" sz="1100" dirty="0" smtClean="0">
              <a:latin typeface="Comic Sans MS" pitchFamily="66" charset="0"/>
            </a:rPr>
            <a:t>COMERCIALES </a:t>
          </a:r>
        </a:p>
        <a:p>
          <a:pPr algn="ctr"/>
          <a:r>
            <a:rPr lang="es-ES" sz="1100" dirty="0" smtClean="0">
              <a:latin typeface="Comic Sans MS" pitchFamily="66" charset="0"/>
            </a:rPr>
            <a:t>EN LA </a:t>
          </a:r>
        </a:p>
        <a:p>
          <a:pPr algn="ctr"/>
          <a:r>
            <a:rPr lang="es-ES" sz="1100" dirty="0" smtClean="0">
              <a:latin typeface="Comic Sans MS" pitchFamily="66" charset="0"/>
            </a:rPr>
            <a:t>CALLE</a:t>
          </a:r>
          <a:endParaRPr lang="es-ES" sz="1100" dirty="0">
            <a:latin typeface="Comic Sans MS" pitchFamily="66" charset="0"/>
          </a:endParaRPr>
        </a:p>
      </dgm:t>
    </dgm:pt>
    <dgm:pt modelId="{B50495B3-C595-41DF-8604-A7C80CC17229}" type="parTrans" cxnId="{569DB591-3205-4044-AE4B-91EBA2645556}">
      <dgm:prSet/>
      <dgm:spPr/>
      <dgm:t>
        <a:bodyPr/>
        <a:lstStyle/>
        <a:p>
          <a:pPr algn="ctr"/>
          <a:endParaRPr lang="es-ES"/>
        </a:p>
      </dgm:t>
    </dgm:pt>
    <dgm:pt modelId="{C18BED60-5F70-4EFC-8349-B85C9DE70605}" type="sibTrans" cxnId="{569DB591-3205-4044-AE4B-91EBA2645556}">
      <dgm:prSet/>
      <dgm:spPr/>
      <dgm:t>
        <a:bodyPr/>
        <a:lstStyle/>
        <a:p>
          <a:pPr algn="ctr"/>
          <a:endParaRPr lang="es-ES"/>
        </a:p>
      </dgm:t>
    </dgm:pt>
    <dgm:pt modelId="{2A96DDEF-998D-47C2-990E-095B2943A7A7}">
      <dgm:prSet custT="1"/>
      <dgm:spPr/>
      <dgm:t>
        <a:bodyPr/>
        <a:lstStyle/>
        <a:p>
          <a:pPr algn="ctr"/>
          <a:r>
            <a:rPr lang="es-ES" sz="1100" dirty="0" smtClean="0">
              <a:latin typeface="Comic Sans MS" pitchFamily="66" charset="0"/>
            </a:rPr>
            <a:t>COMERCIAL  I</a:t>
          </a:r>
          <a:endParaRPr lang="es-ES" sz="1100" dirty="0">
            <a:latin typeface="Comic Sans MS" pitchFamily="66" charset="0"/>
          </a:endParaRPr>
        </a:p>
      </dgm:t>
    </dgm:pt>
    <dgm:pt modelId="{242F800D-0A36-4892-9B70-4C6B25B679EA}" type="parTrans" cxnId="{B6428A39-E5CD-4127-AE05-775DFD78EBBF}">
      <dgm:prSet/>
      <dgm:spPr/>
      <dgm:t>
        <a:bodyPr/>
        <a:lstStyle/>
        <a:p>
          <a:pPr algn="ctr"/>
          <a:endParaRPr lang="es-ES"/>
        </a:p>
      </dgm:t>
    </dgm:pt>
    <dgm:pt modelId="{A8858D47-9466-4AA6-8FB8-0F3F35EF38AE}" type="sibTrans" cxnId="{B6428A39-E5CD-4127-AE05-775DFD78EBBF}">
      <dgm:prSet/>
      <dgm:spPr/>
      <dgm:t>
        <a:bodyPr/>
        <a:lstStyle/>
        <a:p>
          <a:pPr algn="ctr"/>
          <a:endParaRPr lang="es-ES"/>
        </a:p>
      </dgm:t>
    </dgm:pt>
    <dgm:pt modelId="{13CE1B9D-3C2C-4A4D-854B-A9DEEE31D6AE}">
      <dgm:prSet custT="1"/>
      <dgm:spPr/>
      <dgm:t>
        <a:bodyPr/>
        <a:lstStyle/>
        <a:p>
          <a:pPr algn="ctr"/>
          <a:r>
            <a:rPr lang="es-ES" sz="1100" dirty="0" smtClean="0">
              <a:latin typeface="Comic Sans MS" pitchFamily="66" charset="0"/>
            </a:rPr>
            <a:t>COMERCIAL II</a:t>
          </a:r>
          <a:endParaRPr lang="es-ES" sz="1100" dirty="0">
            <a:latin typeface="Comic Sans MS" pitchFamily="66" charset="0"/>
          </a:endParaRPr>
        </a:p>
      </dgm:t>
    </dgm:pt>
    <dgm:pt modelId="{E82181F4-4474-4C6E-9BDF-5BED0715E574}" type="parTrans" cxnId="{5E60E4C1-A4BA-4399-96C3-4B8A32BA5370}">
      <dgm:prSet/>
      <dgm:spPr/>
      <dgm:t>
        <a:bodyPr/>
        <a:lstStyle/>
        <a:p>
          <a:pPr algn="ctr"/>
          <a:endParaRPr lang="es-ES"/>
        </a:p>
      </dgm:t>
    </dgm:pt>
    <dgm:pt modelId="{A1BE8A4E-A520-4664-B673-79E76D4B4C57}" type="sibTrans" cxnId="{5E60E4C1-A4BA-4399-96C3-4B8A32BA5370}">
      <dgm:prSet/>
      <dgm:spPr/>
      <dgm:t>
        <a:bodyPr/>
        <a:lstStyle/>
        <a:p>
          <a:pPr algn="ctr"/>
          <a:endParaRPr lang="es-ES"/>
        </a:p>
      </dgm:t>
    </dgm:pt>
    <dgm:pt modelId="{992C2315-371F-41DD-8C68-7C26F3B6AAAB}">
      <dgm:prSet custT="1"/>
      <dgm:spPr/>
      <dgm:t>
        <a:bodyPr/>
        <a:lstStyle/>
        <a:p>
          <a:pPr algn="ctr"/>
          <a:r>
            <a:rPr lang="es-ES" sz="1100" dirty="0" smtClean="0">
              <a:latin typeface="Comic Sans MS" pitchFamily="66" charset="0"/>
            </a:rPr>
            <a:t>COMERCIAL III</a:t>
          </a:r>
          <a:endParaRPr lang="es-ES" sz="1100" dirty="0">
            <a:latin typeface="Comic Sans MS" pitchFamily="66" charset="0"/>
          </a:endParaRPr>
        </a:p>
      </dgm:t>
    </dgm:pt>
    <dgm:pt modelId="{BD46F642-CEE6-43F1-B8DE-6319B0FA6EDB}" type="parTrans" cxnId="{12EA0953-E984-4FFB-98AE-9CF8EC4D4FFE}">
      <dgm:prSet/>
      <dgm:spPr/>
      <dgm:t>
        <a:bodyPr/>
        <a:lstStyle/>
        <a:p>
          <a:pPr algn="ctr"/>
          <a:endParaRPr lang="es-ES"/>
        </a:p>
      </dgm:t>
    </dgm:pt>
    <dgm:pt modelId="{80F03403-AEF9-4D1C-A01D-A1E8A0197746}" type="sibTrans" cxnId="{12EA0953-E984-4FFB-98AE-9CF8EC4D4FFE}">
      <dgm:prSet/>
      <dgm:spPr/>
      <dgm:t>
        <a:bodyPr/>
        <a:lstStyle/>
        <a:p>
          <a:pPr algn="ctr"/>
          <a:endParaRPr lang="es-ES"/>
        </a:p>
      </dgm:t>
    </dgm:pt>
    <dgm:pt modelId="{D0C8F04F-1B8D-4E29-930C-64C67900E910}">
      <dgm:prSet custT="1"/>
      <dgm:spPr/>
      <dgm:t>
        <a:bodyPr/>
        <a:lstStyle/>
        <a:p>
          <a:pPr algn="ctr"/>
          <a:r>
            <a:rPr lang="es-ES" sz="1100" dirty="0" smtClean="0">
              <a:latin typeface="Comic Sans MS" pitchFamily="66" charset="0"/>
            </a:rPr>
            <a:t>COMERCIAL IV</a:t>
          </a:r>
          <a:endParaRPr lang="es-ES" sz="1100" dirty="0">
            <a:latin typeface="Comic Sans MS" pitchFamily="66" charset="0"/>
          </a:endParaRPr>
        </a:p>
      </dgm:t>
    </dgm:pt>
    <dgm:pt modelId="{93C89693-355F-44A9-BBE2-47547C95AEBF}" type="parTrans" cxnId="{FC246774-9A97-4394-8A04-0A43A0C25483}">
      <dgm:prSet/>
      <dgm:spPr/>
      <dgm:t>
        <a:bodyPr/>
        <a:lstStyle/>
        <a:p>
          <a:pPr algn="ctr"/>
          <a:endParaRPr lang="es-ES"/>
        </a:p>
      </dgm:t>
    </dgm:pt>
    <dgm:pt modelId="{94F93808-A1E1-4370-8FF8-8E7178C8586A}" type="sibTrans" cxnId="{FC246774-9A97-4394-8A04-0A43A0C25483}">
      <dgm:prSet/>
      <dgm:spPr/>
      <dgm:t>
        <a:bodyPr/>
        <a:lstStyle/>
        <a:p>
          <a:pPr algn="ctr"/>
          <a:endParaRPr lang="es-ES"/>
        </a:p>
      </dgm:t>
    </dgm:pt>
    <dgm:pt modelId="{C5015F53-A0AC-4EE5-B0FA-D6FDB337C796}">
      <dgm:prSet custT="1"/>
      <dgm:spPr/>
      <dgm:t>
        <a:bodyPr/>
        <a:lstStyle/>
        <a:p>
          <a:pPr algn="ctr"/>
          <a:r>
            <a:rPr lang="es-ES" sz="1100" dirty="0" smtClean="0">
              <a:latin typeface="Comic Sans MS" pitchFamily="66" charset="0"/>
            </a:rPr>
            <a:t>COMERCIAL V</a:t>
          </a:r>
          <a:endParaRPr lang="es-ES" sz="1100" dirty="0">
            <a:latin typeface="Comic Sans MS" pitchFamily="66" charset="0"/>
          </a:endParaRPr>
        </a:p>
      </dgm:t>
    </dgm:pt>
    <dgm:pt modelId="{4D8451EE-9059-4F53-8145-65A45CF5A03F}" type="parTrans" cxnId="{5B07F3BE-062A-4719-9D13-2C06E9EA8AE6}">
      <dgm:prSet/>
      <dgm:spPr/>
      <dgm:t>
        <a:bodyPr/>
        <a:lstStyle/>
        <a:p>
          <a:pPr algn="ctr"/>
          <a:endParaRPr lang="es-ES"/>
        </a:p>
      </dgm:t>
    </dgm:pt>
    <dgm:pt modelId="{700A5FF1-865F-49EB-B567-3205987373D5}" type="sibTrans" cxnId="{5B07F3BE-062A-4719-9D13-2C06E9EA8AE6}">
      <dgm:prSet/>
      <dgm:spPr/>
      <dgm:t>
        <a:bodyPr/>
        <a:lstStyle/>
        <a:p>
          <a:pPr algn="ctr"/>
          <a:endParaRPr lang="es-ES"/>
        </a:p>
      </dgm:t>
    </dgm:pt>
    <dgm:pt modelId="{8B8CC281-49A0-4288-B87B-C5DB54499A43}" type="asst">
      <dgm:prSet custT="1"/>
      <dgm:spPr/>
      <dgm:t>
        <a:bodyPr/>
        <a:lstStyle/>
        <a:p>
          <a:pPr algn="ctr"/>
          <a:r>
            <a:rPr lang="es-ES" sz="1100" dirty="0" smtClean="0">
              <a:latin typeface="Comic Sans MS" pitchFamily="66" charset="0"/>
            </a:rPr>
            <a:t>DPTO. </a:t>
          </a:r>
        </a:p>
        <a:p>
          <a:pPr algn="ctr"/>
          <a:r>
            <a:rPr lang="es-ES" sz="1100" dirty="0" smtClean="0">
              <a:latin typeface="Comic Sans MS" pitchFamily="66" charset="0"/>
            </a:rPr>
            <a:t>TÉCNICO</a:t>
          </a:r>
          <a:endParaRPr lang="es-ES" sz="1100" dirty="0">
            <a:latin typeface="Comic Sans MS" pitchFamily="66" charset="0"/>
          </a:endParaRPr>
        </a:p>
      </dgm:t>
    </dgm:pt>
    <dgm:pt modelId="{A1227274-3A36-40E0-BC3E-EA60364E78B1}" type="parTrans" cxnId="{0347C1C3-DAAE-4F93-8DA5-7391B5236F3B}">
      <dgm:prSet/>
      <dgm:spPr/>
      <dgm:t>
        <a:bodyPr/>
        <a:lstStyle/>
        <a:p>
          <a:pPr algn="ctr"/>
          <a:endParaRPr lang="es-ES"/>
        </a:p>
      </dgm:t>
    </dgm:pt>
    <dgm:pt modelId="{DAF3E65C-A594-4917-B746-53C09051B7FB}" type="sibTrans" cxnId="{0347C1C3-DAAE-4F93-8DA5-7391B5236F3B}">
      <dgm:prSet/>
      <dgm:spPr/>
      <dgm:t>
        <a:bodyPr/>
        <a:lstStyle/>
        <a:p>
          <a:pPr algn="ctr"/>
          <a:endParaRPr lang="es-ES"/>
        </a:p>
      </dgm:t>
    </dgm:pt>
    <dgm:pt modelId="{656DBFD2-BB54-41DF-A57B-D1FC2F86D9A2}">
      <dgm:prSet custT="1"/>
      <dgm:spPr/>
      <dgm:t>
        <a:bodyPr/>
        <a:lstStyle/>
        <a:p>
          <a:pPr algn="ctr"/>
          <a:r>
            <a:rPr lang="es-ES" sz="1100" dirty="0" smtClean="0">
              <a:latin typeface="Comic Sans MS" pitchFamily="66" charset="0"/>
            </a:rPr>
            <a:t>FABRICA </a:t>
          </a:r>
        </a:p>
        <a:p>
          <a:pPr algn="ctr"/>
          <a:r>
            <a:rPr lang="es-ES" sz="1100" dirty="0" smtClean="0">
              <a:latin typeface="Comic Sans MS" pitchFamily="66" charset="0"/>
            </a:rPr>
            <a:t>III</a:t>
          </a:r>
          <a:endParaRPr lang="es-ES" sz="1100" dirty="0">
            <a:latin typeface="Comic Sans MS" pitchFamily="66" charset="0"/>
          </a:endParaRPr>
        </a:p>
      </dgm:t>
    </dgm:pt>
    <dgm:pt modelId="{D353D93F-4EFB-469A-81C7-59136749338B}" type="parTrans" cxnId="{49B7F9B2-A10F-498D-832E-7C526FEB1C18}">
      <dgm:prSet/>
      <dgm:spPr/>
      <dgm:t>
        <a:bodyPr/>
        <a:lstStyle/>
        <a:p>
          <a:pPr algn="ctr"/>
          <a:endParaRPr lang="es-ES"/>
        </a:p>
      </dgm:t>
    </dgm:pt>
    <dgm:pt modelId="{D62A9D30-8641-4CC9-8520-9C65F30C414B}" type="sibTrans" cxnId="{49B7F9B2-A10F-498D-832E-7C526FEB1C18}">
      <dgm:prSet/>
      <dgm:spPr/>
      <dgm:t>
        <a:bodyPr/>
        <a:lstStyle/>
        <a:p>
          <a:pPr algn="ctr"/>
          <a:endParaRPr lang="es-ES"/>
        </a:p>
      </dgm:t>
    </dgm:pt>
    <dgm:pt modelId="{0BC669FD-D015-48D3-9DD3-A3FA32FC6154}">
      <dgm:prSet custT="1"/>
      <dgm:spPr/>
      <dgm:t>
        <a:bodyPr/>
        <a:lstStyle/>
        <a:p>
          <a:pPr algn="ctr"/>
          <a:r>
            <a:rPr lang="es-ES" sz="1100" dirty="0" smtClean="0">
              <a:latin typeface="Comic Sans MS" pitchFamily="66" charset="0"/>
            </a:rPr>
            <a:t>FABRICA</a:t>
          </a:r>
        </a:p>
        <a:p>
          <a:pPr algn="ctr"/>
          <a:r>
            <a:rPr lang="es-ES" sz="1100" dirty="0" smtClean="0">
              <a:latin typeface="Comic Sans MS" pitchFamily="66" charset="0"/>
            </a:rPr>
            <a:t> I</a:t>
          </a:r>
          <a:endParaRPr lang="es-ES" sz="1100" dirty="0">
            <a:latin typeface="Comic Sans MS" pitchFamily="66" charset="0"/>
          </a:endParaRPr>
        </a:p>
      </dgm:t>
    </dgm:pt>
    <dgm:pt modelId="{F55E9369-563E-4CBD-B720-2B3C1B124D10}" type="parTrans" cxnId="{E8D47F53-935C-4B23-84E8-45508FDAB532}">
      <dgm:prSet/>
      <dgm:spPr/>
      <dgm:t>
        <a:bodyPr/>
        <a:lstStyle/>
        <a:p>
          <a:pPr algn="ctr"/>
          <a:endParaRPr lang="es-ES"/>
        </a:p>
      </dgm:t>
    </dgm:pt>
    <dgm:pt modelId="{94F508EB-4F3B-4972-B237-6B7D75237B8D}" type="sibTrans" cxnId="{E8D47F53-935C-4B23-84E8-45508FDAB532}">
      <dgm:prSet/>
      <dgm:spPr/>
      <dgm:t>
        <a:bodyPr/>
        <a:lstStyle/>
        <a:p>
          <a:pPr algn="ctr"/>
          <a:endParaRPr lang="es-ES"/>
        </a:p>
      </dgm:t>
    </dgm:pt>
    <dgm:pt modelId="{4B0E7A35-CEBE-4DC0-924D-B9E3CAE5168F}">
      <dgm:prSet custT="1"/>
      <dgm:spPr/>
      <dgm:t>
        <a:bodyPr/>
        <a:lstStyle/>
        <a:p>
          <a:pPr algn="ctr"/>
          <a:r>
            <a:rPr lang="es-ES" sz="1100" dirty="0" smtClean="0">
              <a:latin typeface="Comic Sans MS" pitchFamily="66" charset="0"/>
            </a:rPr>
            <a:t>FABRICA </a:t>
          </a:r>
        </a:p>
        <a:p>
          <a:pPr algn="ctr"/>
          <a:r>
            <a:rPr lang="es-ES" sz="1100" dirty="0" smtClean="0">
              <a:latin typeface="Comic Sans MS" pitchFamily="66" charset="0"/>
            </a:rPr>
            <a:t>II</a:t>
          </a:r>
          <a:endParaRPr lang="es-ES" sz="1100" dirty="0">
            <a:latin typeface="Comic Sans MS" pitchFamily="66" charset="0"/>
          </a:endParaRPr>
        </a:p>
      </dgm:t>
    </dgm:pt>
    <dgm:pt modelId="{210AC2BF-9090-451F-AB50-D2B799B0FA6B}" type="parTrans" cxnId="{B737B32C-3D04-4FDC-B29B-4B5A51C48594}">
      <dgm:prSet/>
      <dgm:spPr/>
      <dgm:t>
        <a:bodyPr/>
        <a:lstStyle/>
        <a:p>
          <a:pPr algn="ctr"/>
          <a:endParaRPr lang="es-ES"/>
        </a:p>
      </dgm:t>
    </dgm:pt>
    <dgm:pt modelId="{DBCBF83C-B858-4406-A883-F771CDF6F90D}" type="sibTrans" cxnId="{B737B32C-3D04-4FDC-B29B-4B5A51C48594}">
      <dgm:prSet/>
      <dgm:spPr/>
      <dgm:t>
        <a:bodyPr/>
        <a:lstStyle/>
        <a:p>
          <a:pPr algn="ctr"/>
          <a:endParaRPr lang="es-ES"/>
        </a:p>
      </dgm:t>
    </dgm:pt>
    <dgm:pt modelId="{883987C1-6C94-4260-8417-2E27452A1CEE}" type="pres">
      <dgm:prSet presAssocID="{CB8BF88A-AE31-4601-9CA0-715164F49DEC}" presName="hierChild1" presStyleCnt="0">
        <dgm:presLayoutVars>
          <dgm:orgChart val="1"/>
          <dgm:chPref val="1"/>
          <dgm:dir/>
          <dgm:animOne val="branch"/>
          <dgm:animLvl val="lvl"/>
          <dgm:resizeHandles/>
        </dgm:presLayoutVars>
      </dgm:prSet>
      <dgm:spPr/>
      <dgm:t>
        <a:bodyPr/>
        <a:lstStyle/>
        <a:p>
          <a:endParaRPr lang="es-ES"/>
        </a:p>
      </dgm:t>
    </dgm:pt>
    <dgm:pt modelId="{5F72D8CF-3DAC-4B4F-BFB9-E845EEA33E6F}" type="pres">
      <dgm:prSet presAssocID="{B0FA180B-D73F-4ECD-80B2-75037BB3AFE7}" presName="hierRoot1" presStyleCnt="0">
        <dgm:presLayoutVars>
          <dgm:hierBranch val="init"/>
        </dgm:presLayoutVars>
      </dgm:prSet>
      <dgm:spPr/>
    </dgm:pt>
    <dgm:pt modelId="{2C6CCC8A-A41B-4D29-A2F8-DBC41FDA566A}" type="pres">
      <dgm:prSet presAssocID="{B0FA180B-D73F-4ECD-80B2-75037BB3AFE7}" presName="rootComposite1" presStyleCnt="0"/>
      <dgm:spPr/>
    </dgm:pt>
    <dgm:pt modelId="{3B3CD011-1E0C-4BAF-839D-9871E3F972A8}" type="pres">
      <dgm:prSet presAssocID="{B0FA180B-D73F-4ECD-80B2-75037BB3AFE7}" presName="rootText1" presStyleLbl="node0" presStyleIdx="0" presStyleCnt="1" custScaleX="176333" custScaleY="176240">
        <dgm:presLayoutVars>
          <dgm:chPref val="3"/>
        </dgm:presLayoutVars>
      </dgm:prSet>
      <dgm:spPr>
        <a:prstGeom prst="roundRect">
          <a:avLst/>
        </a:prstGeom>
      </dgm:spPr>
      <dgm:t>
        <a:bodyPr/>
        <a:lstStyle/>
        <a:p>
          <a:endParaRPr lang="es-ES"/>
        </a:p>
      </dgm:t>
    </dgm:pt>
    <dgm:pt modelId="{28B83B3C-797F-41AC-98D0-918D44D274DB}" type="pres">
      <dgm:prSet presAssocID="{B0FA180B-D73F-4ECD-80B2-75037BB3AFE7}" presName="rootConnector1" presStyleLbl="node1" presStyleIdx="0" presStyleCnt="0"/>
      <dgm:spPr/>
      <dgm:t>
        <a:bodyPr/>
        <a:lstStyle/>
        <a:p>
          <a:endParaRPr lang="es-ES"/>
        </a:p>
      </dgm:t>
    </dgm:pt>
    <dgm:pt modelId="{00C19DBE-BB37-4E29-AB3B-E3B70F02ADEF}" type="pres">
      <dgm:prSet presAssocID="{B0FA180B-D73F-4ECD-80B2-75037BB3AFE7}" presName="hierChild2" presStyleCnt="0"/>
      <dgm:spPr/>
    </dgm:pt>
    <dgm:pt modelId="{9B0978D3-C710-4CD8-B154-CFCCA027E914}" type="pres">
      <dgm:prSet presAssocID="{62C1828C-5AC2-40C6-9A13-CA8786088547}" presName="Name37" presStyleLbl="parChTrans1D2" presStyleIdx="0" presStyleCnt="5"/>
      <dgm:spPr/>
      <dgm:t>
        <a:bodyPr/>
        <a:lstStyle/>
        <a:p>
          <a:endParaRPr lang="es-ES"/>
        </a:p>
      </dgm:t>
    </dgm:pt>
    <dgm:pt modelId="{B9E5A75A-75D8-4C67-8BF7-18FE4E6AF25F}" type="pres">
      <dgm:prSet presAssocID="{4E4CF6DB-A1BD-4EBE-BA2F-056D5847BE31}" presName="hierRoot2" presStyleCnt="0">
        <dgm:presLayoutVars>
          <dgm:hierBranch val="init"/>
        </dgm:presLayoutVars>
      </dgm:prSet>
      <dgm:spPr/>
    </dgm:pt>
    <dgm:pt modelId="{1CDBD049-99F6-4A77-9152-AF6848BABCE3}" type="pres">
      <dgm:prSet presAssocID="{4E4CF6DB-A1BD-4EBE-BA2F-056D5847BE31}" presName="rootComposite" presStyleCnt="0"/>
      <dgm:spPr/>
    </dgm:pt>
    <dgm:pt modelId="{7100DB85-0818-4457-9465-8F005261D14C}" type="pres">
      <dgm:prSet presAssocID="{4E4CF6DB-A1BD-4EBE-BA2F-056D5847BE31}" presName="rootText" presStyleLbl="node2" presStyleIdx="0" presStyleCnt="4" custScaleX="190077" custScaleY="122521">
        <dgm:presLayoutVars>
          <dgm:chPref val="3"/>
        </dgm:presLayoutVars>
      </dgm:prSet>
      <dgm:spPr/>
      <dgm:t>
        <a:bodyPr/>
        <a:lstStyle/>
        <a:p>
          <a:endParaRPr lang="es-ES"/>
        </a:p>
      </dgm:t>
    </dgm:pt>
    <dgm:pt modelId="{296691B0-F2EE-4680-BE3B-4A553B85EA91}" type="pres">
      <dgm:prSet presAssocID="{4E4CF6DB-A1BD-4EBE-BA2F-056D5847BE31}" presName="rootConnector" presStyleLbl="node2" presStyleIdx="0" presStyleCnt="4"/>
      <dgm:spPr/>
      <dgm:t>
        <a:bodyPr/>
        <a:lstStyle/>
        <a:p>
          <a:endParaRPr lang="es-ES"/>
        </a:p>
      </dgm:t>
    </dgm:pt>
    <dgm:pt modelId="{861615EB-D273-427D-ABC5-3B54446C57DD}" type="pres">
      <dgm:prSet presAssocID="{4E4CF6DB-A1BD-4EBE-BA2F-056D5847BE31}" presName="hierChild4" presStyleCnt="0"/>
      <dgm:spPr/>
    </dgm:pt>
    <dgm:pt modelId="{3999324F-9533-492D-805D-BCB9AABFDB19}" type="pres">
      <dgm:prSet presAssocID="{B79EAD8F-0017-48F8-9AD9-F59EE59BA978}" presName="Name37" presStyleLbl="parChTrans1D3" presStyleIdx="0" presStyleCnt="9"/>
      <dgm:spPr/>
      <dgm:t>
        <a:bodyPr/>
        <a:lstStyle/>
        <a:p>
          <a:endParaRPr lang="es-ES"/>
        </a:p>
      </dgm:t>
    </dgm:pt>
    <dgm:pt modelId="{7CA6DC07-DD02-424F-A301-23C721AAB4E8}" type="pres">
      <dgm:prSet presAssocID="{4BA704A2-DFA9-4C03-A143-E82C064FCA98}" presName="hierRoot2" presStyleCnt="0">
        <dgm:presLayoutVars>
          <dgm:hierBranch val="init"/>
        </dgm:presLayoutVars>
      </dgm:prSet>
      <dgm:spPr/>
    </dgm:pt>
    <dgm:pt modelId="{5F473A9F-65D9-4DEB-AEE2-FEC5250F5A53}" type="pres">
      <dgm:prSet presAssocID="{4BA704A2-DFA9-4C03-A143-E82C064FCA98}" presName="rootComposite" presStyleCnt="0"/>
      <dgm:spPr/>
    </dgm:pt>
    <dgm:pt modelId="{76A5617B-9051-498A-BD57-63BCEFA7E49A}" type="pres">
      <dgm:prSet presAssocID="{4BA704A2-DFA9-4C03-A143-E82C064FCA98}" presName="rootText" presStyleLbl="node3" presStyleIdx="0" presStyleCnt="6" custScaleX="176032" custScaleY="158625">
        <dgm:presLayoutVars>
          <dgm:chPref val="3"/>
        </dgm:presLayoutVars>
      </dgm:prSet>
      <dgm:spPr/>
      <dgm:t>
        <a:bodyPr/>
        <a:lstStyle/>
        <a:p>
          <a:endParaRPr lang="es-ES"/>
        </a:p>
      </dgm:t>
    </dgm:pt>
    <dgm:pt modelId="{90A41440-A817-433B-B80B-C9BD9380413B}" type="pres">
      <dgm:prSet presAssocID="{4BA704A2-DFA9-4C03-A143-E82C064FCA98}" presName="rootConnector" presStyleLbl="node3" presStyleIdx="0" presStyleCnt="6"/>
      <dgm:spPr/>
      <dgm:t>
        <a:bodyPr/>
        <a:lstStyle/>
        <a:p>
          <a:endParaRPr lang="es-ES"/>
        </a:p>
      </dgm:t>
    </dgm:pt>
    <dgm:pt modelId="{D889A430-E637-4624-BA1A-66C67B65CCAD}" type="pres">
      <dgm:prSet presAssocID="{4BA704A2-DFA9-4C03-A143-E82C064FCA98}" presName="hierChild4" presStyleCnt="0"/>
      <dgm:spPr/>
    </dgm:pt>
    <dgm:pt modelId="{293C7C6E-B5E0-4704-9445-2C5552D510AE}" type="pres">
      <dgm:prSet presAssocID="{52107043-1B52-4948-ABE4-0453B2920825}" presName="Name37" presStyleLbl="parChTrans1D4" presStyleIdx="0" presStyleCnt="7"/>
      <dgm:spPr/>
      <dgm:t>
        <a:bodyPr/>
        <a:lstStyle/>
        <a:p>
          <a:endParaRPr lang="es-ES"/>
        </a:p>
      </dgm:t>
    </dgm:pt>
    <dgm:pt modelId="{8CB25D66-285E-4FB1-A8F6-0A1543163DD2}" type="pres">
      <dgm:prSet presAssocID="{F42ED52C-C3AE-4194-84C2-C6CEB4ABA6CF}" presName="hierRoot2" presStyleCnt="0">
        <dgm:presLayoutVars>
          <dgm:hierBranch val="init"/>
        </dgm:presLayoutVars>
      </dgm:prSet>
      <dgm:spPr/>
    </dgm:pt>
    <dgm:pt modelId="{B36A8DD7-B563-480D-A3C3-B7C3C429021E}" type="pres">
      <dgm:prSet presAssocID="{F42ED52C-C3AE-4194-84C2-C6CEB4ABA6CF}" presName="rootComposite" presStyleCnt="0"/>
      <dgm:spPr/>
    </dgm:pt>
    <dgm:pt modelId="{D71F9C9C-4201-4A77-862C-8057B5AD26C2}" type="pres">
      <dgm:prSet presAssocID="{F42ED52C-C3AE-4194-84C2-C6CEB4ABA6CF}" presName="rootText" presStyleLbl="node4" presStyleIdx="0" presStyleCnt="7" custScaleX="123957">
        <dgm:presLayoutVars>
          <dgm:chPref val="3"/>
        </dgm:presLayoutVars>
      </dgm:prSet>
      <dgm:spPr/>
      <dgm:t>
        <a:bodyPr/>
        <a:lstStyle/>
        <a:p>
          <a:endParaRPr lang="es-ES"/>
        </a:p>
      </dgm:t>
    </dgm:pt>
    <dgm:pt modelId="{EB21D478-25A3-4CBA-8251-BA80FAD9CC30}" type="pres">
      <dgm:prSet presAssocID="{F42ED52C-C3AE-4194-84C2-C6CEB4ABA6CF}" presName="rootConnector" presStyleLbl="node4" presStyleIdx="0" presStyleCnt="7"/>
      <dgm:spPr/>
      <dgm:t>
        <a:bodyPr/>
        <a:lstStyle/>
        <a:p>
          <a:endParaRPr lang="es-ES"/>
        </a:p>
      </dgm:t>
    </dgm:pt>
    <dgm:pt modelId="{424113A8-15C3-4261-BC13-0FABCE54DE09}" type="pres">
      <dgm:prSet presAssocID="{F42ED52C-C3AE-4194-84C2-C6CEB4ABA6CF}" presName="hierChild4" presStyleCnt="0"/>
      <dgm:spPr/>
    </dgm:pt>
    <dgm:pt modelId="{1C8CB3BB-881C-40D2-A056-4F7F45655DD6}" type="pres">
      <dgm:prSet presAssocID="{F42ED52C-C3AE-4194-84C2-C6CEB4ABA6CF}" presName="hierChild5" presStyleCnt="0"/>
      <dgm:spPr/>
    </dgm:pt>
    <dgm:pt modelId="{B8418818-0B52-4E30-89CF-CF6C81C4C7B9}" type="pres">
      <dgm:prSet presAssocID="{0E978201-622A-4B1B-97F5-EC1FB77B0F0B}" presName="Name37" presStyleLbl="parChTrans1D4" presStyleIdx="1" presStyleCnt="7"/>
      <dgm:spPr/>
      <dgm:t>
        <a:bodyPr/>
        <a:lstStyle/>
        <a:p>
          <a:endParaRPr lang="es-ES"/>
        </a:p>
      </dgm:t>
    </dgm:pt>
    <dgm:pt modelId="{D6463752-AB7C-45C3-9C62-CAF25016E235}" type="pres">
      <dgm:prSet presAssocID="{DD4BE77C-5AFE-4EE6-AA08-E40ABDA803AE}" presName="hierRoot2" presStyleCnt="0">
        <dgm:presLayoutVars>
          <dgm:hierBranch val="init"/>
        </dgm:presLayoutVars>
      </dgm:prSet>
      <dgm:spPr/>
    </dgm:pt>
    <dgm:pt modelId="{A35C0BED-D860-40A4-BFDD-22CB40DC6088}" type="pres">
      <dgm:prSet presAssocID="{DD4BE77C-5AFE-4EE6-AA08-E40ABDA803AE}" presName="rootComposite" presStyleCnt="0"/>
      <dgm:spPr/>
    </dgm:pt>
    <dgm:pt modelId="{0D500BED-908F-4C72-AD0C-8F08244B6215}" type="pres">
      <dgm:prSet presAssocID="{DD4BE77C-5AFE-4EE6-AA08-E40ABDA803AE}" presName="rootText" presStyleLbl="node4" presStyleIdx="1" presStyleCnt="7" custScaleX="126423">
        <dgm:presLayoutVars>
          <dgm:chPref val="3"/>
        </dgm:presLayoutVars>
      </dgm:prSet>
      <dgm:spPr/>
      <dgm:t>
        <a:bodyPr/>
        <a:lstStyle/>
        <a:p>
          <a:endParaRPr lang="es-ES"/>
        </a:p>
      </dgm:t>
    </dgm:pt>
    <dgm:pt modelId="{3184CC2E-7C6B-4970-B046-68B5E391285B}" type="pres">
      <dgm:prSet presAssocID="{DD4BE77C-5AFE-4EE6-AA08-E40ABDA803AE}" presName="rootConnector" presStyleLbl="node4" presStyleIdx="1" presStyleCnt="7"/>
      <dgm:spPr/>
      <dgm:t>
        <a:bodyPr/>
        <a:lstStyle/>
        <a:p>
          <a:endParaRPr lang="es-ES"/>
        </a:p>
      </dgm:t>
    </dgm:pt>
    <dgm:pt modelId="{5A0E2658-BEAA-48C1-8F41-612869A909CB}" type="pres">
      <dgm:prSet presAssocID="{DD4BE77C-5AFE-4EE6-AA08-E40ABDA803AE}" presName="hierChild4" presStyleCnt="0"/>
      <dgm:spPr/>
    </dgm:pt>
    <dgm:pt modelId="{C0C7E3FE-61EA-42C1-9130-E0CA04CE0AB4}" type="pres">
      <dgm:prSet presAssocID="{DD4BE77C-5AFE-4EE6-AA08-E40ABDA803AE}" presName="hierChild5" presStyleCnt="0"/>
      <dgm:spPr/>
    </dgm:pt>
    <dgm:pt modelId="{85C87EB8-B971-472B-A321-36780DF1EDD5}" type="pres">
      <dgm:prSet presAssocID="{4BA704A2-DFA9-4C03-A143-E82C064FCA98}" presName="hierChild5" presStyleCnt="0"/>
      <dgm:spPr/>
    </dgm:pt>
    <dgm:pt modelId="{0C07E3CC-1802-4A5F-8CB5-6066790E6AA7}" type="pres">
      <dgm:prSet presAssocID="{4E4CF6DB-A1BD-4EBE-BA2F-056D5847BE31}" presName="hierChild5" presStyleCnt="0"/>
      <dgm:spPr/>
    </dgm:pt>
    <dgm:pt modelId="{13BFD65B-BD33-48CB-9DFB-7BE591F836BF}" type="pres">
      <dgm:prSet presAssocID="{BC05D5FA-CD2B-42CF-9408-5735289588C6}" presName="Name37" presStyleLbl="parChTrans1D2" presStyleIdx="1" presStyleCnt="5"/>
      <dgm:spPr/>
      <dgm:t>
        <a:bodyPr/>
        <a:lstStyle/>
        <a:p>
          <a:endParaRPr lang="es-ES"/>
        </a:p>
      </dgm:t>
    </dgm:pt>
    <dgm:pt modelId="{A3B38717-F01D-4987-8B03-218F4EB87C0E}" type="pres">
      <dgm:prSet presAssocID="{8A513D37-85A9-420B-9B75-4880B25CCA5A}" presName="hierRoot2" presStyleCnt="0">
        <dgm:presLayoutVars>
          <dgm:hierBranch val="init"/>
        </dgm:presLayoutVars>
      </dgm:prSet>
      <dgm:spPr/>
    </dgm:pt>
    <dgm:pt modelId="{B219E0EC-C3CF-4CA1-93AE-E49A6B7FA102}" type="pres">
      <dgm:prSet presAssocID="{8A513D37-85A9-420B-9B75-4880B25CCA5A}" presName="rootComposite" presStyleCnt="0"/>
      <dgm:spPr/>
    </dgm:pt>
    <dgm:pt modelId="{7F010683-763F-4B70-BE56-BA148A1DF593}" type="pres">
      <dgm:prSet presAssocID="{8A513D37-85A9-420B-9B75-4880B25CCA5A}" presName="rootText" presStyleLbl="node2" presStyleIdx="1" presStyleCnt="4" custScaleX="219621" custScaleY="135249">
        <dgm:presLayoutVars>
          <dgm:chPref val="3"/>
        </dgm:presLayoutVars>
      </dgm:prSet>
      <dgm:spPr/>
      <dgm:t>
        <a:bodyPr/>
        <a:lstStyle/>
        <a:p>
          <a:endParaRPr lang="es-ES"/>
        </a:p>
      </dgm:t>
    </dgm:pt>
    <dgm:pt modelId="{2ECD0221-C4CE-4DB9-82A3-0EBD950EBD0B}" type="pres">
      <dgm:prSet presAssocID="{8A513D37-85A9-420B-9B75-4880B25CCA5A}" presName="rootConnector" presStyleLbl="node2" presStyleIdx="1" presStyleCnt="4"/>
      <dgm:spPr/>
      <dgm:t>
        <a:bodyPr/>
        <a:lstStyle/>
        <a:p>
          <a:endParaRPr lang="es-ES"/>
        </a:p>
      </dgm:t>
    </dgm:pt>
    <dgm:pt modelId="{CA762B14-6A5C-46AD-B0AA-E5147C326301}" type="pres">
      <dgm:prSet presAssocID="{8A513D37-85A9-420B-9B75-4880B25CCA5A}" presName="hierChild4" presStyleCnt="0"/>
      <dgm:spPr/>
    </dgm:pt>
    <dgm:pt modelId="{AF10FDE5-1E56-4F56-BD8C-14937BDB45CC}" type="pres">
      <dgm:prSet presAssocID="{7861447D-F980-42DC-A279-B0EF85EC3ECE}" presName="Name37" presStyleLbl="parChTrans1D3" presStyleIdx="1" presStyleCnt="9"/>
      <dgm:spPr/>
      <dgm:t>
        <a:bodyPr/>
        <a:lstStyle/>
        <a:p>
          <a:endParaRPr lang="es-ES"/>
        </a:p>
      </dgm:t>
    </dgm:pt>
    <dgm:pt modelId="{07ECDC43-9525-4B5E-BB71-BABF5D6E9690}" type="pres">
      <dgm:prSet presAssocID="{292C2B35-53A2-48AB-83ED-B02F997916BD}" presName="hierRoot2" presStyleCnt="0">
        <dgm:presLayoutVars>
          <dgm:hierBranch val="init"/>
        </dgm:presLayoutVars>
      </dgm:prSet>
      <dgm:spPr/>
    </dgm:pt>
    <dgm:pt modelId="{957E1DB2-17A4-460C-85EB-918F20670BBA}" type="pres">
      <dgm:prSet presAssocID="{292C2B35-53A2-48AB-83ED-B02F997916BD}" presName="rootComposite" presStyleCnt="0"/>
      <dgm:spPr/>
    </dgm:pt>
    <dgm:pt modelId="{D1160AD8-584C-41DC-9145-A6D9EB20C134}" type="pres">
      <dgm:prSet presAssocID="{292C2B35-53A2-48AB-83ED-B02F997916BD}" presName="rootText" presStyleLbl="node3" presStyleIdx="1" presStyleCnt="6" custScaleX="181684" custScaleY="197336">
        <dgm:presLayoutVars>
          <dgm:chPref val="3"/>
        </dgm:presLayoutVars>
      </dgm:prSet>
      <dgm:spPr/>
      <dgm:t>
        <a:bodyPr/>
        <a:lstStyle/>
        <a:p>
          <a:endParaRPr lang="es-ES"/>
        </a:p>
      </dgm:t>
    </dgm:pt>
    <dgm:pt modelId="{8A196768-E684-4D4D-9185-74AA6A960310}" type="pres">
      <dgm:prSet presAssocID="{292C2B35-53A2-48AB-83ED-B02F997916BD}" presName="rootConnector" presStyleLbl="node3" presStyleIdx="1" presStyleCnt="6"/>
      <dgm:spPr/>
      <dgm:t>
        <a:bodyPr/>
        <a:lstStyle/>
        <a:p>
          <a:endParaRPr lang="es-ES"/>
        </a:p>
      </dgm:t>
    </dgm:pt>
    <dgm:pt modelId="{CA0BF112-7CBB-41C1-AF5D-5F097B7C8A28}" type="pres">
      <dgm:prSet presAssocID="{292C2B35-53A2-48AB-83ED-B02F997916BD}" presName="hierChild4" presStyleCnt="0"/>
      <dgm:spPr/>
    </dgm:pt>
    <dgm:pt modelId="{4114454D-72B0-4D68-894A-90733C3F3306}" type="pres">
      <dgm:prSet presAssocID="{292C2B35-53A2-48AB-83ED-B02F997916BD}" presName="hierChild5" presStyleCnt="0"/>
      <dgm:spPr/>
    </dgm:pt>
    <dgm:pt modelId="{80590DAE-433C-4D10-9362-9D7DE227C7B9}" type="pres">
      <dgm:prSet presAssocID="{B50495B3-C595-41DF-8604-A7C80CC17229}" presName="Name37" presStyleLbl="parChTrans1D3" presStyleIdx="2" presStyleCnt="9"/>
      <dgm:spPr/>
      <dgm:t>
        <a:bodyPr/>
        <a:lstStyle/>
        <a:p>
          <a:endParaRPr lang="es-ES"/>
        </a:p>
      </dgm:t>
    </dgm:pt>
    <dgm:pt modelId="{B65F2DEF-9F2A-48BB-A24D-0D98F50B4B0D}" type="pres">
      <dgm:prSet presAssocID="{58DC0E15-1652-4F43-B317-65B4B96A83E6}" presName="hierRoot2" presStyleCnt="0">
        <dgm:presLayoutVars>
          <dgm:hierBranch val="init"/>
        </dgm:presLayoutVars>
      </dgm:prSet>
      <dgm:spPr/>
    </dgm:pt>
    <dgm:pt modelId="{AA640004-E676-404D-9E4C-309B9E10D66F}" type="pres">
      <dgm:prSet presAssocID="{58DC0E15-1652-4F43-B317-65B4B96A83E6}" presName="rootComposite" presStyleCnt="0"/>
      <dgm:spPr/>
    </dgm:pt>
    <dgm:pt modelId="{8E363212-464D-4C34-8F19-5C9DB79F3CC8}" type="pres">
      <dgm:prSet presAssocID="{58DC0E15-1652-4F43-B317-65B4B96A83E6}" presName="rootText" presStyleLbl="node3" presStyleIdx="2" presStyleCnt="6" custScaleX="209511" custScaleY="196433">
        <dgm:presLayoutVars>
          <dgm:chPref val="3"/>
        </dgm:presLayoutVars>
      </dgm:prSet>
      <dgm:spPr/>
      <dgm:t>
        <a:bodyPr/>
        <a:lstStyle/>
        <a:p>
          <a:endParaRPr lang="es-ES"/>
        </a:p>
      </dgm:t>
    </dgm:pt>
    <dgm:pt modelId="{3096AF8A-C01F-4186-B050-53AE762F5628}" type="pres">
      <dgm:prSet presAssocID="{58DC0E15-1652-4F43-B317-65B4B96A83E6}" presName="rootConnector" presStyleLbl="node3" presStyleIdx="2" presStyleCnt="6"/>
      <dgm:spPr/>
      <dgm:t>
        <a:bodyPr/>
        <a:lstStyle/>
        <a:p>
          <a:endParaRPr lang="es-ES"/>
        </a:p>
      </dgm:t>
    </dgm:pt>
    <dgm:pt modelId="{CA3B1F24-8A3B-442E-B9D3-2F129489F64A}" type="pres">
      <dgm:prSet presAssocID="{58DC0E15-1652-4F43-B317-65B4B96A83E6}" presName="hierChild4" presStyleCnt="0"/>
      <dgm:spPr/>
    </dgm:pt>
    <dgm:pt modelId="{891BA3F9-4437-4A02-A004-4698D3513567}" type="pres">
      <dgm:prSet presAssocID="{242F800D-0A36-4892-9B70-4C6B25B679EA}" presName="Name37" presStyleLbl="parChTrans1D4" presStyleIdx="2" presStyleCnt="7"/>
      <dgm:spPr/>
      <dgm:t>
        <a:bodyPr/>
        <a:lstStyle/>
        <a:p>
          <a:endParaRPr lang="es-ES"/>
        </a:p>
      </dgm:t>
    </dgm:pt>
    <dgm:pt modelId="{06015541-5D47-458E-99B4-CEF9B6876558}" type="pres">
      <dgm:prSet presAssocID="{2A96DDEF-998D-47C2-990E-095B2943A7A7}" presName="hierRoot2" presStyleCnt="0">
        <dgm:presLayoutVars>
          <dgm:hierBranch val="init"/>
        </dgm:presLayoutVars>
      </dgm:prSet>
      <dgm:spPr/>
    </dgm:pt>
    <dgm:pt modelId="{ED25E5E1-1857-4B7B-9100-059DB6C823F8}" type="pres">
      <dgm:prSet presAssocID="{2A96DDEF-998D-47C2-990E-095B2943A7A7}" presName="rootComposite" presStyleCnt="0"/>
      <dgm:spPr/>
    </dgm:pt>
    <dgm:pt modelId="{3AD7DFCB-F46B-454C-9212-3C16466CE814}" type="pres">
      <dgm:prSet presAssocID="{2A96DDEF-998D-47C2-990E-095B2943A7A7}" presName="rootText" presStyleLbl="node4" presStyleIdx="2" presStyleCnt="7" custScaleX="207867">
        <dgm:presLayoutVars>
          <dgm:chPref val="3"/>
        </dgm:presLayoutVars>
      </dgm:prSet>
      <dgm:spPr/>
      <dgm:t>
        <a:bodyPr/>
        <a:lstStyle/>
        <a:p>
          <a:endParaRPr lang="es-ES"/>
        </a:p>
      </dgm:t>
    </dgm:pt>
    <dgm:pt modelId="{5D632EE2-8DB2-48DE-8D98-BB21676D4247}" type="pres">
      <dgm:prSet presAssocID="{2A96DDEF-998D-47C2-990E-095B2943A7A7}" presName="rootConnector" presStyleLbl="node4" presStyleIdx="2" presStyleCnt="7"/>
      <dgm:spPr/>
      <dgm:t>
        <a:bodyPr/>
        <a:lstStyle/>
        <a:p>
          <a:endParaRPr lang="es-ES"/>
        </a:p>
      </dgm:t>
    </dgm:pt>
    <dgm:pt modelId="{AE819F79-318D-4ECA-A4D1-74F613C12BD8}" type="pres">
      <dgm:prSet presAssocID="{2A96DDEF-998D-47C2-990E-095B2943A7A7}" presName="hierChild4" presStyleCnt="0"/>
      <dgm:spPr/>
    </dgm:pt>
    <dgm:pt modelId="{6FBEC99D-7472-4A9D-9F51-5667BFFD51BA}" type="pres">
      <dgm:prSet presAssocID="{2A96DDEF-998D-47C2-990E-095B2943A7A7}" presName="hierChild5" presStyleCnt="0"/>
      <dgm:spPr/>
    </dgm:pt>
    <dgm:pt modelId="{3C9200B4-8B5F-4413-A0D1-1533D44E9394}" type="pres">
      <dgm:prSet presAssocID="{E82181F4-4474-4C6E-9BDF-5BED0715E574}" presName="Name37" presStyleLbl="parChTrans1D4" presStyleIdx="3" presStyleCnt="7"/>
      <dgm:spPr/>
      <dgm:t>
        <a:bodyPr/>
        <a:lstStyle/>
        <a:p>
          <a:endParaRPr lang="es-ES"/>
        </a:p>
      </dgm:t>
    </dgm:pt>
    <dgm:pt modelId="{A2F56359-50C9-4F63-939E-13141D2FC2A3}" type="pres">
      <dgm:prSet presAssocID="{13CE1B9D-3C2C-4A4D-854B-A9DEEE31D6AE}" presName="hierRoot2" presStyleCnt="0">
        <dgm:presLayoutVars>
          <dgm:hierBranch val="init"/>
        </dgm:presLayoutVars>
      </dgm:prSet>
      <dgm:spPr/>
    </dgm:pt>
    <dgm:pt modelId="{0C8DD335-4ED6-4078-883B-357A8E36FB8F}" type="pres">
      <dgm:prSet presAssocID="{13CE1B9D-3C2C-4A4D-854B-A9DEEE31D6AE}" presName="rootComposite" presStyleCnt="0"/>
      <dgm:spPr/>
    </dgm:pt>
    <dgm:pt modelId="{9B1CFF84-2941-437A-9A97-9D57DBC5679A}" type="pres">
      <dgm:prSet presAssocID="{13CE1B9D-3C2C-4A4D-854B-A9DEEE31D6AE}" presName="rootText" presStyleLbl="node4" presStyleIdx="3" presStyleCnt="7" custScaleX="207867">
        <dgm:presLayoutVars>
          <dgm:chPref val="3"/>
        </dgm:presLayoutVars>
      </dgm:prSet>
      <dgm:spPr/>
      <dgm:t>
        <a:bodyPr/>
        <a:lstStyle/>
        <a:p>
          <a:endParaRPr lang="es-ES"/>
        </a:p>
      </dgm:t>
    </dgm:pt>
    <dgm:pt modelId="{F096DD04-AA3D-42C2-898D-8B762FFC40A1}" type="pres">
      <dgm:prSet presAssocID="{13CE1B9D-3C2C-4A4D-854B-A9DEEE31D6AE}" presName="rootConnector" presStyleLbl="node4" presStyleIdx="3" presStyleCnt="7"/>
      <dgm:spPr/>
      <dgm:t>
        <a:bodyPr/>
        <a:lstStyle/>
        <a:p>
          <a:endParaRPr lang="es-ES"/>
        </a:p>
      </dgm:t>
    </dgm:pt>
    <dgm:pt modelId="{14D5B3EF-FB41-40F5-85E8-9CF17A84D914}" type="pres">
      <dgm:prSet presAssocID="{13CE1B9D-3C2C-4A4D-854B-A9DEEE31D6AE}" presName="hierChild4" presStyleCnt="0"/>
      <dgm:spPr/>
    </dgm:pt>
    <dgm:pt modelId="{E0AF041C-0DF8-42D1-9E7E-568998C8E0E9}" type="pres">
      <dgm:prSet presAssocID="{13CE1B9D-3C2C-4A4D-854B-A9DEEE31D6AE}" presName="hierChild5" presStyleCnt="0"/>
      <dgm:spPr/>
    </dgm:pt>
    <dgm:pt modelId="{2C48F19B-EE3E-4370-B35E-C55FFD3B1048}" type="pres">
      <dgm:prSet presAssocID="{BD46F642-CEE6-43F1-B8DE-6319B0FA6EDB}" presName="Name37" presStyleLbl="parChTrans1D4" presStyleIdx="4" presStyleCnt="7"/>
      <dgm:spPr/>
      <dgm:t>
        <a:bodyPr/>
        <a:lstStyle/>
        <a:p>
          <a:endParaRPr lang="es-ES"/>
        </a:p>
      </dgm:t>
    </dgm:pt>
    <dgm:pt modelId="{5EAE24D2-F4F2-40D7-A072-FD38E23E498E}" type="pres">
      <dgm:prSet presAssocID="{992C2315-371F-41DD-8C68-7C26F3B6AAAB}" presName="hierRoot2" presStyleCnt="0">
        <dgm:presLayoutVars>
          <dgm:hierBranch val="init"/>
        </dgm:presLayoutVars>
      </dgm:prSet>
      <dgm:spPr/>
    </dgm:pt>
    <dgm:pt modelId="{356A8DF9-5046-45E5-9CC1-4469695053CE}" type="pres">
      <dgm:prSet presAssocID="{992C2315-371F-41DD-8C68-7C26F3B6AAAB}" presName="rootComposite" presStyleCnt="0"/>
      <dgm:spPr/>
    </dgm:pt>
    <dgm:pt modelId="{D3275D66-F501-4939-B007-CEF51227C5C9}" type="pres">
      <dgm:prSet presAssocID="{992C2315-371F-41DD-8C68-7C26F3B6AAAB}" presName="rootText" presStyleLbl="node4" presStyleIdx="4" presStyleCnt="7" custScaleX="205699">
        <dgm:presLayoutVars>
          <dgm:chPref val="3"/>
        </dgm:presLayoutVars>
      </dgm:prSet>
      <dgm:spPr/>
      <dgm:t>
        <a:bodyPr/>
        <a:lstStyle/>
        <a:p>
          <a:endParaRPr lang="es-ES"/>
        </a:p>
      </dgm:t>
    </dgm:pt>
    <dgm:pt modelId="{058AF125-6C09-4A3A-A4D3-C674FA7BAAC1}" type="pres">
      <dgm:prSet presAssocID="{992C2315-371F-41DD-8C68-7C26F3B6AAAB}" presName="rootConnector" presStyleLbl="node4" presStyleIdx="4" presStyleCnt="7"/>
      <dgm:spPr/>
      <dgm:t>
        <a:bodyPr/>
        <a:lstStyle/>
        <a:p>
          <a:endParaRPr lang="es-ES"/>
        </a:p>
      </dgm:t>
    </dgm:pt>
    <dgm:pt modelId="{3CAF11E7-0050-4463-9229-CC2539EF6BBB}" type="pres">
      <dgm:prSet presAssocID="{992C2315-371F-41DD-8C68-7C26F3B6AAAB}" presName="hierChild4" presStyleCnt="0"/>
      <dgm:spPr/>
    </dgm:pt>
    <dgm:pt modelId="{59691063-D9F7-4FC7-9DF0-31F4CA660F40}" type="pres">
      <dgm:prSet presAssocID="{992C2315-371F-41DD-8C68-7C26F3B6AAAB}" presName="hierChild5" presStyleCnt="0"/>
      <dgm:spPr/>
    </dgm:pt>
    <dgm:pt modelId="{01B2FBBB-E89F-4C5E-A085-6FE7940DCC11}" type="pres">
      <dgm:prSet presAssocID="{93C89693-355F-44A9-BBE2-47547C95AEBF}" presName="Name37" presStyleLbl="parChTrans1D4" presStyleIdx="5" presStyleCnt="7"/>
      <dgm:spPr/>
      <dgm:t>
        <a:bodyPr/>
        <a:lstStyle/>
        <a:p>
          <a:endParaRPr lang="es-ES"/>
        </a:p>
      </dgm:t>
    </dgm:pt>
    <dgm:pt modelId="{1CF45AFB-6695-4163-8687-4F1BBB6D9D89}" type="pres">
      <dgm:prSet presAssocID="{D0C8F04F-1B8D-4E29-930C-64C67900E910}" presName="hierRoot2" presStyleCnt="0">
        <dgm:presLayoutVars>
          <dgm:hierBranch val="init"/>
        </dgm:presLayoutVars>
      </dgm:prSet>
      <dgm:spPr/>
    </dgm:pt>
    <dgm:pt modelId="{5AA27B9E-38CB-42EE-8CCD-1F54679DB2DA}" type="pres">
      <dgm:prSet presAssocID="{D0C8F04F-1B8D-4E29-930C-64C67900E910}" presName="rootComposite" presStyleCnt="0"/>
      <dgm:spPr/>
    </dgm:pt>
    <dgm:pt modelId="{5B7B2BFC-0FCF-42F7-ABF5-0AAB98DA6E53}" type="pres">
      <dgm:prSet presAssocID="{D0C8F04F-1B8D-4E29-930C-64C67900E910}" presName="rootText" presStyleLbl="node4" presStyleIdx="5" presStyleCnt="7" custScaleX="205698">
        <dgm:presLayoutVars>
          <dgm:chPref val="3"/>
        </dgm:presLayoutVars>
      </dgm:prSet>
      <dgm:spPr/>
      <dgm:t>
        <a:bodyPr/>
        <a:lstStyle/>
        <a:p>
          <a:endParaRPr lang="es-ES"/>
        </a:p>
      </dgm:t>
    </dgm:pt>
    <dgm:pt modelId="{D6E6A5EF-27F4-4681-8884-EB501CD5F697}" type="pres">
      <dgm:prSet presAssocID="{D0C8F04F-1B8D-4E29-930C-64C67900E910}" presName="rootConnector" presStyleLbl="node4" presStyleIdx="5" presStyleCnt="7"/>
      <dgm:spPr/>
      <dgm:t>
        <a:bodyPr/>
        <a:lstStyle/>
        <a:p>
          <a:endParaRPr lang="es-ES"/>
        </a:p>
      </dgm:t>
    </dgm:pt>
    <dgm:pt modelId="{64965EA3-BF09-40F0-B235-8DEEAA4C9D92}" type="pres">
      <dgm:prSet presAssocID="{D0C8F04F-1B8D-4E29-930C-64C67900E910}" presName="hierChild4" presStyleCnt="0"/>
      <dgm:spPr/>
    </dgm:pt>
    <dgm:pt modelId="{DF7EA278-70CE-4CE3-9442-866B8929A9BD}" type="pres">
      <dgm:prSet presAssocID="{D0C8F04F-1B8D-4E29-930C-64C67900E910}" presName="hierChild5" presStyleCnt="0"/>
      <dgm:spPr/>
    </dgm:pt>
    <dgm:pt modelId="{1B93E260-632F-4FE9-A239-51D71480F889}" type="pres">
      <dgm:prSet presAssocID="{4D8451EE-9059-4F53-8145-65A45CF5A03F}" presName="Name37" presStyleLbl="parChTrans1D4" presStyleIdx="6" presStyleCnt="7"/>
      <dgm:spPr/>
      <dgm:t>
        <a:bodyPr/>
        <a:lstStyle/>
        <a:p>
          <a:endParaRPr lang="es-ES"/>
        </a:p>
      </dgm:t>
    </dgm:pt>
    <dgm:pt modelId="{49A5876A-E7AB-49F5-AD99-A941FBC1125F}" type="pres">
      <dgm:prSet presAssocID="{C5015F53-A0AC-4EE5-B0FA-D6FDB337C796}" presName="hierRoot2" presStyleCnt="0">
        <dgm:presLayoutVars>
          <dgm:hierBranch val="init"/>
        </dgm:presLayoutVars>
      </dgm:prSet>
      <dgm:spPr/>
    </dgm:pt>
    <dgm:pt modelId="{B293E97F-5BD0-40F9-9225-D6D7B799B975}" type="pres">
      <dgm:prSet presAssocID="{C5015F53-A0AC-4EE5-B0FA-D6FDB337C796}" presName="rootComposite" presStyleCnt="0"/>
      <dgm:spPr/>
    </dgm:pt>
    <dgm:pt modelId="{FEB067FE-50E0-4FDA-A625-347874C12C8D}" type="pres">
      <dgm:prSet presAssocID="{C5015F53-A0AC-4EE5-B0FA-D6FDB337C796}" presName="rootText" presStyleLbl="node4" presStyleIdx="6" presStyleCnt="7" custScaleX="205699">
        <dgm:presLayoutVars>
          <dgm:chPref val="3"/>
        </dgm:presLayoutVars>
      </dgm:prSet>
      <dgm:spPr/>
      <dgm:t>
        <a:bodyPr/>
        <a:lstStyle/>
        <a:p>
          <a:endParaRPr lang="es-ES"/>
        </a:p>
      </dgm:t>
    </dgm:pt>
    <dgm:pt modelId="{1E6A23A5-79F8-4CBB-B02B-CF87C8D4E243}" type="pres">
      <dgm:prSet presAssocID="{C5015F53-A0AC-4EE5-B0FA-D6FDB337C796}" presName="rootConnector" presStyleLbl="node4" presStyleIdx="6" presStyleCnt="7"/>
      <dgm:spPr/>
      <dgm:t>
        <a:bodyPr/>
        <a:lstStyle/>
        <a:p>
          <a:endParaRPr lang="es-ES"/>
        </a:p>
      </dgm:t>
    </dgm:pt>
    <dgm:pt modelId="{4B364A57-ED98-468E-9622-1B37A749DE25}" type="pres">
      <dgm:prSet presAssocID="{C5015F53-A0AC-4EE5-B0FA-D6FDB337C796}" presName="hierChild4" presStyleCnt="0"/>
      <dgm:spPr/>
    </dgm:pt>
    <dgm:pt modelId="{07EF6480-4ADE-4093-8D63-57EF82E53A04}" type="pres">
      <dgm:prSet presAssocID="{C5015F53-A0AC-4EE5-B0FA-D6FDB337C796}" presName="hierChild5" presStyleCnt="0"/>
      <dgm:spPr/>
    </dgm:pt>
    <dgm:pt modelId="{F08C1149-E97B-4876-A366-85B9E9902E43}" type="pres">
      <dgm:prSet presAssocID="{58DC0E15-1652-4F43-B317-65B4B96A83E6}" presName="hierChild5" presStyleCnt="0"/>
      <dgm:spPr/>
    </dgm:pt>
    <dgm:pt modelId="{41841711-4430-431C-8460-FD94C4A70F47}" type="pres">
      <dgm:prSet presAssocID="{8A513D37-85A9-420B-9B75-4880B25CCA5A}" presName="hierChild5" presStyleCnt="0"/>
      <dgm:spPr/>
    </dgm:pt>
    <dgm:pt modelId="{E79F247B-0C12-44FE-AD22-CAE7829E4334}" type="pres">
      <dgm:prSet presAssocID="{58BC1D8A-F906-4249-BA17-72A554106059}" presName="Name111" presStyleLbl="parChTrans1D3" presStyleIdx="3" presStyleCnt="9"/>
      <dgm:spPr/>
      <dgm:t>
        <a:bodyPr/>
        <a:lstStyle/>
        <a:p>
          <a:endParaRPr lang="es-ES"/>
        </a:p>
      </dgm:t>
    </dgm:pt>
    <dgm:pt modelId="{62F0991E-61F2-47EC-85AC-1D26D0295CB5}" type="pres">
      <dgm:prSet presAssocID="{BD896E9A-E50E-462F-9A5E-A1C7CDB00E7F}" presName="hierRoot3" presStyleCnt="0">
        <dgm:presLayoutVars>
          <dgm:hierBranch val="init"/>
        </dgm:presLayoutVars>
      </dgm:prSet>
      <dgm:spPr/>
    </dgm:pt>
    <dgm:pt modelId="{F1FA1B46-6630-40D4-B4F1-997DB80A0562}" type="pres">
      <dgm:prSet presAssocID="{BD896E9A-E50E-462F-9A5E-A1C7CDB00E7F}" presName="rootComposite3" presStyleCnt="0"/>
      <dgm:spPr/>
    </dgm:pt>
    <dgm:pt modelId="{1432484F-4DF4-4E49-92A4-773D36F1321C}" type="pres">
      <dgm:prSet presAssocID="{BD896E9A-E50E-462F-9A5E-A1C7CDB00E7F}" presName="rootText3" presStyleLbl="asst2" presStyleIdx="0" presStyleCnt="3" custScaleX="143778" custScaleY="158625">
        <dgm:presLayoutVars>
          <dgm:chPref val="3"/>
        </dgm:presLayoutVars>
      </dgm:prSet>
      <dgm:spPr/>
      <dgm:t>
        <a:bodyPr/>
        <a:lstStyle/>
        <a:p>
          <a:endParaRPr lang="es-ES"/>
        </a:p>
      </dgm:t>
    </dgm:pt>
    <dgm:pt modelId="{0BB612FB-BE8E-477A-9A6E-FB477ED70C3A}" type="pres">
      <dgm:prSet presAssocID="{BD896E9A-E50E-462F-9A5E-A1C7CDB00E7F}" presName="rootConnector3" presStyleLbl="asst2" presStyleIdx="0" presStyleCnt="3"/>
      <dgm:spPr/>
      <dgm:t>
        <a:bodyPr/>
        <a:lstStyle/>
        <a:p>
          <a:endParaRPr lang="es-ES"/>
        </a:p>
      </dgm:t>
    </dgm:pt>
    <dgm:pt modelId="{9B1E3D4C-44C2-4CFA-A14B-727642DB0888}" type="pres">
      <dgm:prSet presAssocID="{BD896E9A-E50E-462F-9A5E-A1C7CDB00E7F}" presName="hierChild6" presStyleCnt="0"/>
      <dgm:spPr/>
    </dgm:pt>
    <dgm:pt modelId="{A50B91B7-3771-4573-9E87-0989F73764B5}" type="pres">
      <dgm:prSet presAssocID="{BD896E9A-E50E-462F-9A5E-A1C7CDB00E7F}" presName="hierChild7" presStyleCnt="0"/>
      <dgm:spPr/>
    </dgm:pt>
    <dgm:pt modelId="{B1805E11-4EAA-47C2-8424-434BE2E132A1}" type="pres">
      <dgm:prSet presAssocID="{EA51C7E5-80E4-45C8-90AF-332DC264C01F}" presName="Name111" presStyleLbl="parChTrans1D3" presStyleIdx="4" presStyleCnt="9"/>
      <dgm:spPr/>
      <dgm:t>
        <a:bodyPr/>
        <a:lstStyle/>
        <a:p>
          <a:endParaRPr lang="es-ES"/>
        </a:p>
      </dgm:t>
    </dgm:pt>
    <dgm:pt modelId="{1B1B09B1-378A-494F-9031-9FECA105FBF2}" type="pres">
      <dgm:prSet presAssocID="{7D45E72B-DE8D-42E7-91C6-976A58141C8D}" presName="hierRoot3" presStyleCnt="0">
        <dgm:presLayoutVars>
          <dgm:hierBranch val="init"/>
        </dgm:presLayoutVars>
      </dgm:prSet>
      <dgm:spPr/>
    </dgm:pt>
    <dgm:pt modelId="{FB579FB0-70FB-40A7-BED0-12DB144DA611}" type="pres">
      <dgm:prSet presAssocID="{7D45E72B-DE8D-42E7-91C6-976A58141C8D}" presName="rootComposite3" presStyleCnt="0"/>
      <dgm:spPr/>
    </dgm:pt>
    <dgm:pt modelId="{B002D25E-5A22-4741-944C-05110384B2D4}" type="pres">
      <dgm:prSet presAssocID="{7D45E72B-DE8D-42E7-91C6-976A58141C8D}" presName="rootText3" presStyleLbl="asst2" presStyleIdx="1" presStyleCnt="3" custScaleX="148219" custScaleY="159248">
        <dgm:presLayoutVars>
          <dgm:chPref val="3"/>
        </dgm:presLayoutVars>
      </dgm:prSet>
      <dgm:spPr/>
      <dgm:t>
        <a:bodyPr/>
        <a:lstStyle/>
        <a:p>
          <a:endParaRPr lang="es-ES"/>
        </a:p>
      </dgm:t>
    </dgm:pt>
    <dgm:pt modelId="{91F7CDF5-D341-4632-AA44-8964A1D574B4}" type="pres">
      <dgm:prSet presAssocID="{7D45E72B-DE8D-42E7-91C6-976A58141C8D}" presName="rootConnector3" presStyleLbl="asst2" presStyleIdx="1" presStyleCnt="3"/>
      <dgm:spPr/>
      <dgm:t>
        <a:bodyPr/>
        <a:lstStyle/>
        <a:p>
          <a:endParaRPr lang="es-ES"/>
        </a:p>
      </dgm:t>
    </dgm:pt>
    <dgm:pt modelId="{B7FAA66D-6451-4907-A9EE-EB0C0E665BBE}" type="pres">
      <dgm:prSet presAssocID="{7D45E72B-DE8D-42E7-91C6-976A58141C8D}" presName="hierChild6" presStyleCnt="0"/>
      <dgm:spPr/>
    </dgm:pt>
    <dgm:pt modelId="{C88CAFF5-FF2F-4FFE-9332-870CBDF580F8}" type="pres">
      <dgm:prSet presAssocID="{7D45E72B-DE8D-42E7-91C6-976A58141C8D}" presName="hierChild7" presStyleCnt="0"/>
      <dgm:spPr/>
    </dgm:pt>
    <dgm:pt modelId="{8AEBDB52-8C1E-4B33-BB0D-B0B61F0C048A}" type="pres">
      <dgm:prSet presAssocID="{7F252A81-64A6-4248-9DA0-C0E5F8D14E2B}" presName="Name37" presStyleLbl="parChTrans1D2" presStyleIdx="2" presStyleCnt="5"/>
      <dgm:spPr/>
      <dgm:t>
        <a:bodyPr/>
        <a:lstStyle/>
        <a:p>
          <a:endParaRPr lang="es-ES"/>
        </a:p>
      </dgm:t>
    </dgm:pt>
    <dgm:pt modelId="{2E444B74-0E26-437C-B1A9-3D03D7F88DB4}" type="pres">
      <dgm:prSet presAssocID="{68E558C7-2862-46A3-82EF-5DF57EFD35BE}" presName="hierRoot2" presStyleCnt="0">
        <dgm:presLayoutVars>
          <dgm:hierBranch val="init"/>
        </dgm:presLayoutVars>
      </dgm:prSet>
      <dgm:spPr/>
    </dgm:pt>
    <dgm:pt modelId="{C60D2089-BD0C-41AA-BFBF-9560196AEEA5}" type="pres">
      <dgm:prSet presAssocID="{68E558C7-2862-46A3-82EF-5DF57EFD35BE}" presName="rootComposite" presStyleCnt="0"/>
      <dgm:spPr/>
    </dgm:pt>
    <dgm:pt modelId="{06823E8E-431D-4864-A057-D16D1E5A9D17}" type="pres">
      <dgm:prSet presAssocID="{68E558C7-2862-46A3-82EF-5DF57EFD35BE}" presName="rootText" presStyleLbl="node2" presStyleIdx="2" presStyleCnt="4" custScaleX="138696" custScaleY="158962">
        <dgm:presLayoutVars>
          <dgm:chPref val="3"/>
        </dgm:presLayoutVars>
      </dgm:prSet>
      <dgm:spPr/>
      <dgm:t>
        <a:bodyPr/>
        <a:lstStyle/>
        <a:p>
          <a:endParaRPr lang="es-ES"/>
        </a:p>
      </dgm:t>
    </dgm:pt>
    <dgm:pt modelId="{ED3CB29B-36F4-4493-B7E8-3A5861BF33A3}" type="pres">
      <dgm:prSet presAssocID="{68E558C7-2862-46A3-82EF-5DF57EFD35BE}" presName="rootConnector" presStyleLbl="node2" presStyleIdx="2" presStyleCnt="4"/>
      <dgm:spPr/>
      <dgm:t>
        <a:bodyPr/>
        <a:lstStyle/>
        <a:p>
          <a:endParaRPr lang="es-ES"/>
        </a:p>
      </dgm:t>
    </dgm:pt>
    <dgm:pt modelId="{17B92FAD-08BA-4C51-9A7E-4FCEF5551AD9}" type="pres">
      <dgm:prSet presAssocID="{68E558C7-2862-46A3-82EF-5DF57EFD35BE}" presName="hierChild4" presStyleCnt="0"/>
      <dgm:spPr/>
    </dgm:pt>
    <dgm:pt modelId="{759CCE99-0ECD-4E08-937E-E56E661D31CB}" type="pres">
      <dgm:prSet presAssocID="{68E558C7-2862-46A3-82EF-5DF57EFD35BE}" presName="hierChild5" presStyleCnt="0"/>
      <dgm:spPr/>
    </dgm:pt>
    <dgm:pt modelId="{A596D7EA-B658-4E64-8791-55CC804F0151}" type="pres">
      <dgm:prSet presAssocID="{D7A95415-8A63-4E0E-8609-9339C3A183A8}" presName="Name37" presStyleLbl="parChTrans1D2" presStyleIdx="3" presStyleCnt="5"/>
      <dgm:spPr/>
      <dgm:t>
        <a:bodyPr/>
        <a:lstStyle/>
        <a:p>
          <a:endParaRPr lang="es-ES"/>
        </a:p>
      </dgm:t>
    </dgm:pt>
    <dgm:pt modelId="{DCCB5261-DE08-4DAF-8917-002C016167E1}" type="pres">
      <dgm:prSet presAssocID="{CE810BB0-34F5-4157-AE0A-C3FD41CC9A41}" presName="hierRoot2" presStyleCnt="0">
        <dgm:presLayoutVars>
          <dgm:hierBranch val="init"/>
        </dgm:presLayoutVars>
      </dgm:prSet>
      <dgm:spPr/>
    </dgm:pt>
    <dgm:pt modelId="{FCEFFD30-9AE3-4300-BFE2-A8143530D490}" type="pres">
      <dgm:prSet presAssocID="{CE810BB0-34F5-4157-AE0A-C3FD41CC9A41}" presName="rootComposite" presStyleCnt="0"/>
      <dgm:spPr/>
    </dgm:pt>
    <dgm:pt modelId="{A1EBAD7D-186E-4366-AAC4-5293513C6064}" type="pres">
      <dgm:prSet presAssocID="{CE810BB0-34F5-4157-AE0A-C3FD41CC9A41}" presName="rootText" presStyleLbl="node2" presStyleIdx="3" presStyleCnt="4" custScaleX="144722" custScaleY="158962">
        <dgm:presLayoutVars>
          <dgm:chPref val="3"/>
        </dgm:presLayoutVars>
      </dgm:prSet>
      <dgm:spPr/>
      <dgm:t>
        <a:bodyPr/>
        <a:lstStyle/>
        <a:p>
          <a:endParaRPr lang="es-ES"/>
        </a:p>
      </dgm:t>
    </dgm:pt>
    <dgm:pt modelId="{7B96C814-5DF2-4DA1-92DD-8DE551A911C9}" type="pres">
      <dgm:prSet presAssocID="{CE810BB0-34F5-4157-AE0A-C3FD41CC9A41}" presName="rootConnector" presStyleLbl="node2" presStyleIdx="3" presStyleCnt="4"/>
      <dgm:spPr/>
      <dgm:t>
        <a:bodyPr/>
        <a:lstStyle/>
        <a:p>
          <a:endParaRPr lang="es-ES"/>
        </a:p>
      </dgm:t>
    </dgm:pt>
    <dgm:pt modelId="{1973AC69-2097-4BE5-9FC0-B63E7AEE9B37}" type="pres">
      <dgm:prSet presAssocID="{CE810BB0-34F5-4157-AE0A-C3FD41CC9A41}" presName="hierChild4" presStyleCnt="0"/>
      <dgm:spPr/>
    </dgm:pt>
    <dgm:pt modelId="{6B6C9387-2D68-45CD-95AA-53F611C220F3}" type="pres">
      <dgm:prSet presAssocID="{F55E9369-563E-4CBD-B720-2B3C1B124D10}" presName="Name37" presStyleLbl="parChTrans1D3" presStyleIdx="5" presStyleCnt="9"/>
      <dgm:spPr/>
      <dgm:t>
        <a:bodyPr/>
        <a:lstStyle/>
        <a:p>
          <a:endParaRPr lang="es-ES"/>
        </a:p>
      </dgm:t>
    </dgm:pt>
    <dgm:pt modelId="{132F01BA-1B37-433E-A7C6-72EDE6743B99}" type="pres">
      <dgm:prSet presAssocID="{0BC669FD-D015-48D3-9DD3-A3FA32FC6154}" presName="hierRoot2" presStyleCnt="0">
        <dgm:presLayoutVars>
          <dgm:hierBranch val="init"/>
        </dgm:presLayoutVars>
      </dgm:prSet>
      <dgm:spPr/>
    </dgm:pt>
    <dgm:pt modelId="{19DF4347-417A-4DB8-AF28-FF20B44B01D4}" type="pres">
      <dgm:prSet presAssocID="{0BC669FD-D015-48D3-9DD3-A3FA32FC6154}" presName="rootComposite" presStyleCnt="0"/>
      <dgm:spPr/>
    </dgm:pt>
    <dgm:pt modelId="{83FB6851-F0EA-420C-8B0A-4016366EAFA7}" type="pres">
      <dgm:prSet presAssocID="{0BC669FD-D015-48D3-9DD3-A3FA32FC6154}" presName="rootText" presStyleLbl="node3" presStyleIdx="3" presStyleCnt="6" custScaleX="106174" custScaleY="179582">
        <dgm:presLayoutVars>
          <dgm:chPref val="3"/>
        </dgm:presLayoutVars>
      </dgm:prSet>
      <dgm:spPr/>
      <dgm:t>
        <a:bodyPr/>
        <a:lstStyle/>
        <a:p>
          <a:endParaRPr lang="es-ES"/>
        </a:p>
      </dgm:t>
    </dgm:pt>
    <dgm:pt modelId="{E78331D2-2650-42B3-B79A-8D33E1F13586}" type="pres">
      <dgm:prSet presAssocID="{0BC669FD-D015-48D3-9DD3-A3FA32FC6154}" presName="rootConnector" presStyleLbl="node3" presStyleIdx="3" presStyleCnt="6"/>
      <dgm:spPr/>
      <dgm:t>
        <a:bodyPr/>
        <a:lstStyle/>
        <a:p>
          <a:endParaRPr lang="es-ES"/>
        </a:p>
      </dgm:t>
    </dgm:pt>
    <dgm:pt modelId="{22B4E2AF-D619-4379-809C-1E08C9AE4B9D}" type="pres">
      <dgm:prSet presAssocID="{0BC669FD-D015-48D3-9DD3-A3FA32FC6154}" presName="hierChild4" presStyleCnt="0"/>
      <dgm:spPr/>
    </dgm:pt>
    <dgm:pt modelId="{6765DFC0-F4D4-4551-90BD-2EC270EA7FE0}" type="pres">
      <dgm:prSet presAssocID="{0BC669FD-D015-48D3-9DD3-A3FA32FC6154}" presName="hierChild5" presStyleCnt="0"/>
      <dgm:spPr/>
    </dgm:pt>
    <dgm:pt modelId="{A60C30FD-FB5F-48AA-818B-F6070E78CE48}" type="pres">
      <dgm:prSet presAssocID="{210AC2BF-9090-451F-AB50-D2B799B0FA6B}" presName="Name37" presStyleLbl="parChTrans1D3" presStyleIdx="6" presStyleCnt="9"/>
      <dgm:spPr/>
      <dgm:t>
        <a:bodyPr/>
        <a:lstStyle/>
        <a:p>
          <a:endParaRPr lang="es-ES"/>
        </a:p>
      </dgm:t>
    </dgm:pt>
    <dgm:pt modelId="{3ADBAA5D-E821-4E5F-B9D7-00F563750DC6}" type="pres">
      <dgm:prSet presAssocID="{4B0E7A35-CEBE-4DC0-924D-B9E3CAE5168F}" presName="hierRoot2" presStyleCnt="0">
        <dgm:presLayoutVars>
          <dgm:hierBranch val="init"/>
        </dgm:presLayoutVars>
      </dgm:prSet>
      <dgm:spPr/>
    </dgm:pt>
    <dgm:pt modelId="{8CF70CD3-B66D-466C-B366-9B9491DB193A}" type="pres">
      <dgm:prSet presAssocID="{4B0E7A35-CEBE-4DC0-924D-B9E3CAE5168F}" presName="rootComposite" presStyleCnt="0"/>
      <dgm:spPr/>
    </dgm:pt>
    <dgm:pt modelId="{E5CAC987-DC47-4B5C-A901-CD1761911C12}" type="pres">
      <dgm:prSet presAssocID="{4B0E7A35-CEBE-4DC0-924D-B9E3CAE5168F}" presName="rootText" presStyleLbl="node3" presStyleIdx="4" presStyleCnt="6" custScaleX="106165" custScaleY="165715">
        <dgm:presLayoutVars>
          <dgm:chPref val="3"/>
        </dgm:presLayoutVars>
      </dgm:prSet>
      <dgm:spPr/>
      <dgm:t>
        <a:bodyPr/>
        <a:lstStyle/>
        <a:p>
          <a:endParaRPr lang="es-ES"/>
        </a:p>
      </dgm:t>
    </dgm:pt>
    <dgm:pt modelId="{A3DB2970-556C-4F66-B129-7E82BDBB395C}" type="pres">
      <dgm:prSet presAssocID="{4B0E7A35-CEBE-4DC0-924D-B9E3CAE5168F}" presName="rootConnector" presStyleLbl="node3" presStyleIdx="4" presStyleCnt="6"/>
      <dgm:spPr/>
      <dgm:t>
        <a:bodyPr/>
        <a:lstStyle/>
        <a:p>
          <a:endParaRPr lang="es-ES"/>
        </a:p>
      </dgm:t>
    </dgm:pt>
    <dgm:pt modelId="{DC0D0966-8949-4FC5-B755-DF229EB68E0D}" type="pres">
      <dgm:prSet presAssocID="{4B0E7A35-CEBE-4DC0-924D-B9E3CAE5168F}" presName="hierChild4" presStyleCnt="0"/>
      <dgm:spPr/>
    </dgm:pt>
    <dgm:pt modelId="{0477DD23-54B2-4505-A487-9E6EF2E9A8CE}" type="pres">
      <dgm:prSet presAssocID="{4B0E7A35-CEBE-4DC0-924D-B9E3CAE5168F}" presName="hierChild5" presStyleCnt="0"/>
      <dgm:spPr/>
    </dgm:pt>
    <dgm:pt modelId="{2BE6CF06-421F-4055-AFA4-9206CC6A8271}" type="pres">
      <dgm:prSet presAssocID="{D353D93F-4EFB-469A-81C7-59136749338B}" presName="Name37" presStyleLbl="parChTrans1D3" presStyleIdx="7" presStyleCnt="9"/>
      <dgm:spPr/>
      <dgm:t>
        <a:bodyPr/>
        <a:lstStyle/>
        <a:p>
          <a:endParaRPr lang="es-ES"/>
        </a:p>
      </dgm:t>
    </dgm:pt>
    <dgm:pt modelId="{51F76A40-7F8F-4B60-B238-D779E7E74A3F}" type="pres">
      <dgm:prSet presAssocID="{656DBFD2-BB54-41DF-A57B-D1FC2F86D9A2}" presName="hierRoot2" presStyleCnt="0">
        <dgm:presLayoutVars>
          <dgm:hierBranch val="init"/>
        </dgm:presLayoutVars>
      </dgm:prSet>
      <dgm:spPr/>
    </dgm:pt>
    <dgm:pt modelId="{0298CFA1-05D2-4578-B0EA-18C18BF818F8}" type="pres">
      <dgm:prSet presAssocID="{656DBFD2-BB54-41DF-A57B-D1FC2F86D9A2}" presName="rootComposite" presStyleCnt="0"/>
      <dgm:spPr/>
    </dgm:pt>
    <dgm:pt modelId="{767A065A-C934-4EE6-91EA-4CE91DE50E3C}" type="pres">
      <dgm:prSet presAssocID="{656DBFD2-BB54-41DF-A57B-D1FC2F86D9A2}" presName="rootText" presStyleLbl="node3" presStyleIdx="5" presStyleCnt="6" custScaleY="183234">
        <dgm:presLayoutVars>
          <dgm:chPref val="3"/>
        </dgm:presLayoutVars>
      </dgm:prSet>
      <dgm:spPr/>
      <dgm:t>
        <a:bodyPr/>
        <a:lstStyle/>
        <a:p>
          <a:endParaRPr lang="es-ES"/>
        </a:p>
      </dgm:t>
    </dgm:pt>
    <dgm:pt modelId="{4AF79AB7-5D39-4C30-8D79-78334C1749F2}" type="pres">
      <dgm:prSet presAssocID="{656DBFD2-BB54-41DF-A57B-D1FC2F86D9A2}" presName="rootConnector" presStyleLbl="node3" presStyleIdx="5" presStyleCnt="6"/>
      <dgm:spPr/>
      <dgm:t>
        <a:bodyPr/>
        <a:lstStyle/>
        <a:p>
          <a:endParaRPr lang="es-ES"/>
        </a:p>
      </dgm:t>
    </dgm:pt>
    <dgm:pt modelId="{E902B6B4-1DEB-4B7E-8506-588F1FEF20DB}" type="pres">
      <dgm:prSet presAssocID="{656DBFD2-BB54-41DF-A57B-D1FC2F86D9A2}" presName="hierChild4" presStyleCnt="0"/>
      <dgm:spPr/>
    </dgm:pt>
    <dgm:pt modelId="{53F3A1C4-D83A-4FDF-9C5A-470EB56EEF96}" type="pres">
      <dgm:prSet presAssocID="{656DBFD2-BB54-41DF-A57B-D1FC2F86D9A2}" presName="hierChild5" presStyleCnt="0"/>
      <dgm:spPr/>
    </dgm:pt>
    <dgm:pt modelId="{AC6D71F9-A343-4EC7-833D-1AAD52F89075}" type="pres">
      <dgm:prSet presAssocID="{CE810BB0-34F5-4157-AE0A-C3FD41CC9A41}" presName="hierChild5" presStyleCnt="0"/>
      <dgm:spPr/>
    </dgm:pt>
    <dgm:pt modelId="{D3545FEE-F079-4F5D-BE01-D2FCF8987D6C}" type="pres">
      <dgm:prSet presAssocID="{A1227274-3A36-40E0-BC3E-EA60364E78B1}" presName="Name111" presStyleLbl="parChTrans1D3" presStyleIdx="8" presStyleCnt="9"/>
      <dgm:spPr/>
      <dgm:t>
        <a:bodyPr/>
        <a:lstStyle/>
        <a:p>
          <a:endParaRPr lang="es-ES"/>
        </a:p>
      </dgm:t>
    </dgm:pt>
    <dgm:pt modelId="{753E5396-D01C-4BCD-A43C-523A1FBC478D}" type="pres">
      <dgm:prSet presAssocID="{8B8CC281-49A0-4288-B87B-C5DB54499A43}" presName="hierRoot3" presStyleCnt="0">
        <dgm:presLayoutVars>
          <dgm:hierBranch val="init"/>
        </dgm:presLayoutVars>
      </dgm:prSet>
      <dgm:spPr/>
    </dgm:pt>
    <dgm:pt modelId="{EEAAABDA-B206-43D7-A7F2-2F0C3572D9D1}" type="pres">
      <dgm:prSet presAssocID="{8B8CC281-49A0-4288-B87B-C5DB54499A43}" presName="rootComposite3" presStyleCnt="0"/>
      <dgm:spPr/>
    </dgm:pt>
    <dgm:pt modelId="{B5E1D8EC-9288-4006-99AA-8A76C0975E81}" type="pres">
      <dgm:prSet presAssocID="{8B8CC281-49A0-4288-B87B-C5DB54499A43}" presName="rootText3" presStyleLbl="asst2" presStyleIdx="2" presStyleCnt="3" custScaleX="146694" custScaleY="158055">
        <dgm:presLayoutVars>
          <dgm:chPref val="3"/>
        </dgm:presLayoutVars>
      </dgm:prSet>
      <dgm:spPr/>
      <dgm:t>
        <a:bodyPr/>
        <a:lstStyle/>
        <a:p>
          <a:endParaRPr lang="es-ES"/>
        </a:p>
      </dgm:t>
    </dgm:pt>
    <dgm:pt modelId="{8E74C911-0047-4A5C-98FC-5F6A9DA14054}" type="pres">
      <dgm:prSet presAssocID="{8B8CC281-49A0-4288-B87B-C5DB54499A43}" presName="rootConnector3" presStyleLbl="asst2" presStyleIdx="2" presStyleCnt="3"/>
      <dgm:spPr/>
      <dgm:t>
        <a:bodyPr/>
        <a:lstStyle/>
        <a:p>
          <a:endParaRPr lang="es-ES"/>
        </a:p>
      </dgm:t>
    </dgm:pt>
    <dgm:pt modelId="{2B921A82-065D-447B-A9B3-B13E6764CC4D}" type="pres">
      <dgm:prSet presAssocID="{8B8CC281-49A0-4288-B87B-C5DB54499A43}" presName="hierChild6" presStyleCnt="0"/>
      <dgm:spPr/>
    </dgm:pt>
    <dgm:pt modelId="{0B715847-CFD1-4834-8D43-99D97981C619}" type="pres">
      <dgm:prSet presAssocID="{8B8CC281-49A0-4288-B87B-C5DB54499A43}" presName="hierChild7" presStyleCnt="0"/>
      <dgm:spPr/>
    </dgm:pt>
    <dgm:pt modelId="{75267A8F-592E-4D13-973F-6C20C0882429}" type="pres">
      <dgm:prSet presAssocID="{B0FA180B-D73F-4ECD-80B2-75037BB3AFE7}" presName="hierChild3" presStyleCnt="0"/>
      <dgm:spPr/>
    </dgm:pt>
    <dgm:pt modelId="{0F77EE03-16D4-49A4-B1B6-5C6F0A6677DC}" type="pres">
      <dgm:prSet presAssocID="{4AC8A477-6FAF-4153-A5BD-8A43409CEEB1}" presName="Name111" presStyleLbl="parChTrans1D2" presStyleIdx="4" presStyleCnt="5"/>
      <dgm:spPr/>
      <dgm:t>
        <a:bodyPr/>
        <a:lstStyle/>
        <a:p>
          <a:endParaRPr lang="es-ES"/>
        </a:p>
      </dgm:t>
    </dgm:pt>
    <dgm:pt modelId="{37623D3F-9091-4D68-BBE7-5A4D7E05E2EE}" type="pres">
      <dgm:prSet presAssocID="{8307EE4A-7B3E-41CE-8310-131453C46D8E}" presName="hierRoot3" presStyleCnt="0">
        <dgm:presLayoutVars>
          <dgm:hierBranch val="init"/>
        </dgm:presLayoutVars>
      </dgm:prSet>
      <dgm:spPr/>
    </dgm:pt>
    <dgm:pt modelId="{F27A30EA-6DDF-4AD7-89CB-4991DD688EB4}" type="pres">
      <dgm:prSet presAssocID="{8307EE4A-7B3E-41CE-8310-131453C46D8E}" presName="rootComposite3" presStyleCnt="0"/>
      <dgm:spPr/>
    </dgm:pt>
    <dgm:pt modelId="{871B3B9C-EF0F-4A5F-9955-E6C94DE6C750}" type="pres">
      <dgm:prSet presAssocID="{8307EE4A-7B3E-41CE-8310-131453C46D8E}" presName="rootText3" presStyleLbl="asst1" presStyleIdx="0" presStyleCnt="1" custScaleX="185109" custScaleY="199992">
        <dgm:presLayoutVars>
          <dgm:chPref val="3"/>
        </dgm:presLayoutVars>
      </dgm:prSet>
      <dgm:spPr/>
      <dgm:t>
        <a:bodyPr/>
        <a:lstStyle/>
        <a:p>
          <a:endParaRPr lang="es-ES"/>
        </a:p>
      </dgm:t>
    </dgm:pt>
    <dgm:pt modelId="{6E9DF275-3BF0-4E38-837F-8BEDE784CEB0}" type="pres">
      <dgm:prSet presAssocID="{8307EE4A-7B3E-41CE-8310-131453C46D8E}" presName="rootConnector3" presStyleLbl="asst1" presStyleIdx="0" presStyleCnt="1"/>
      <dgm:spPr/>
      <dgm:t>
        <a:bodyPr/>
        <a:lstStyle/>
        <a:p>
          <a:endParaRPr lang="es-ES"/>
        </a:p>
      </dgm:t>
    </dgm:pt>
    <dgm:pt modelId="{19BE3EBF-4811-4736-91F5-E8F870CAA178}" type="pres">
      <dgm:prSet presAssocID="{8307EE4A-7B3E-41CE-8310-131453C46D8E}" presName="hierChild6" presStyleCnt="0"/>
      <dgm:spPr/>
    </dgm:pt>
    <dgm:pt modelId="{FF51A2EA-E7C0-43AF-A99B-A9907E0EF63F}" type="pres">
      <dgm:prSet presAssocID="{8307EE4A-7B3E-41CE-8310-131453C46D8E}" presName="hierChild7" presStyleCnt="0"/>
      <dgm:spPr/>
    </dgm:pt>
  </dgm:ptLst>
  <dgm:cxnLst>
    <dgm:cxn modelId="{8DB473A7-AD54-4D40-98E1-FBB7207E43E8}" type="presOf" srcId="{8B8CC281-49A0-4288-B87B-C5DB54499A43}" destId="{B5E1D8EC-9288-4006-99AA-8A76C0975E81}" srcOrd="0" destOrd="0" presId="urn:microsoft.com/office/officeart/2005/8/layout/orgChart1"/>
    <dgm:cxn modelId="{BD6AC957-DA11-4E40-BC40-DDB4C3269975}" type="presOf" srcId="{4BA704A2-DFA9-4C03-A143-E82C064FCA98}" destId="{90A41440-A817-433B-B80B-C9BD9380413B}" srcOrd="1" destOrd="0" presId="urn:microsoft.com/office/officeart/2005/8/layout/orgChart1"/>
    <dgm:cxn modelId="{91A7FE4E-C491-4616-B34F-40ADB1B00D6A}" type="presOf" srcId="{52107043-1B52-4948-ABE4-0453B2920825}" destId="{293C7C6E-B5E0-4704-9445-2C5552D510AE}" srcOrd="0" destOrd="0" presId="urn:microsoft.com/office/officeart/2005/8/layout/orgChart1"/>
    <dgm:cxn modelId="{501A73D5-07F1-4F5B-8DD1-F1AB6895EA33}" type="presOf" srcId="{D7A95415-8A63-4E0E-8609-9339C3A183A8}" destId="{A596D7EA-B658-4E64-8791-55CC804F0151}" srcOrd="0" destOrd="0" presId="urn:microsoft.com/office/officeart/2005/8/layout/orgChart1"/>
    <dgm:cxn modelId="{FBFE8E1B-2142-43FB-8C10-66876907E94E}" srcId="{B0FA180B-D73F-4ECD-80B2-75037BB3AFE7}" destId="{8A513D37-85A9-420B-9B75-4880B25CCA5A}" srcOrd="2" destOrd="0" parTransId="{BC05D5FA-CD2B-42CF-9408-5735289588C6}" sibTransId="{70854903-378B-4DB8-AFEA-6549E85085FD}"/>
    <dgm:cxn modelId="{3253FFAA-7932-4C51-987C-B6BFE4A959B5}" type="presOf" srcId="{8307EE4A-7B3E-41CE-8310-131453C46D8E}" destId="{6E9DF275-3BF0-4E38-837F-8BEDE784CEB0}" srcOrd="1" destOrd="0" presId="urn:microsoft.com/office/officeart/2005/8/layout/orgChart1"/>
    <dgm:cxn modelId="{E0E21DF9-E90F-4DD3-B8C2-273A4465F3D9}" type="presOf" srcId="{992C2315-371F-41DD-8C68-7C26F3B6AAAB}" destId="{058AF125-6C09-4A3A-A4D3-C674FA7BAAC1}" srcOrd="1" destOrd="0" presId="urn:microsoft.com/office/officeart/2005/8/layout/orgChart1"/>
    <dgm:cxn modelId="{BA5DAF99-F332-4E00-889B-79F43E60A92D}" type="presOf" srcId="{992C2315-371F-41DD-8C68-7C26F3B6AAAB}" destId="{D3275D66-F501-4939-B007-CEF51227C5C9}" srcOrd="0" destOrd="0" presId="urn:microsoft.com/office/officeart/2005/8/layout/orgChart1"/>
    <dgm:cxn modelId="{F809A388-624A-4C27-B7E4-F3AEE59F897B}" type="presOf" srcId="{F55E9369-563E-4CBD-B720-2B3C1B124D10}" destId="{6B6C9387-2D68-45CD-95AA-53F611C220F3}" srcOrd="0" destOrd="0" presId="urn:microsoft.com/office/officeart/2005/8/layout/orgChart1"/>
    <dgm:cxn modelId="{76AE83A3-0222-4E56-8F14-76D9A2F7887E}" type="presOf" srcId="{4E4CF6DB-A1BD-4EBE-BA2F-056D5847BE31}" destId="{296691B0-F2EE-4680-BE3B-4A553B85EA91}" srcOrd="1" destOrd="0" presId="urn:microsoft.com/office/officeart/2005/8/layout/orgChart1"/>
    <dgm:cxn modelId="{0347C1C3-DAAE-4F93-8DA5-7391B5236F3B}" srcId="{CE810BB0-34F5-4157-AE0A-C3FD41CC9A41}" destId="{8B8CC281-49A0-4288-B87B-C5DB54499A43}" srcOrd="0" destOrd="0" parTransId="{A1227274-3A36-40E0-BC3E-EA60364E78B1}" sibTransId="{DAF3E65C-A594-4917-B746-53C09051B7FB}"/>
    <dgm:cxn modelId="{66893D4A-AA05-4534-9AB3-789CDC9F5E8D}" type="presOf" srcId="{0E978201-622A-4B1B-97F5-EC1FB77B0F0B}" destId="{B8418818-0B52-4E30-89CF-CF6C81C4C7B9}" srcOrd="0" destOrd="0" presId="urn:microsoft.com/office/officeart/2005/8/layout/orgChart1"/>
    <dgm:cxn modelId="{3F716D96-407C-42CA-99D4-7DAE82833CA8}" type="presOf" srcId="{4B0E7A35-CEBE-4DC0-924D-B9E3CAE5168F}" destId="{A3DB2970-556C-4F66-B129-7E82BDBB395C}" srcOrd="1" destOrd="0" presId="urn:microsoft.com/office/officeart/2005/8/layout/orgChart1"/>
    <dgm:cxn modelId="{9B8BFAE8-A0C4-41CF-B703-596AEC11CA3D}" type="presOf" srcId="{8A513D37-85A9-420B-9B75-4880B25CCA5A}" destId="{7F010683-763F-4B70-BE56-BA148A1DF593}" srcOrd="0" destOrd="0" presId="urn:microsoft.com/office/officeart/2005/8/layout/orgChart1"/>
    <dgm:cxn modelId="{A29CEA9E-4443-4EA9-8444-C86B286BAA4C}" type="presOf" srcId="{B0FA180B-D73F-4ECD-80B2-75037BB3AFE7}" destId="{28B83B3C-797F-41AC-98D0-918D44D274DB}" srcOrd="1" destOrd="0" presId="urn:microsoft.com/office/officeart/2005/8/layout/orgChart1"/>
    <dgm:cxn modelId="{A59EF4D4-09A4-460A-BD06-60BA4CD9B952}" srcId="{4E4CF6DB-A1BD-4EBE-BA2F-056D5847BE31}" destId="{4BA704A2-DFA9-4C03-A143-E82C064FCA98}" srcOrd="0" destOrd="0" parTransId="{B79EAD8F-0017-48F8-9AD9-F59EE59BA978}" sibTransId="{62848732-23CE-4A5E-9541-1ADC68211300}"/>
    <dgm:cxn modelId="{E75E63D1-32E5-4E54-A98D-846517FC4097}" type="presOf" srcId="{62C1828C-5AC2-40C6-9A13-CA8786088547}" destId="{9B0978D3-C710-4CD8-B154-CFCCA027E914}" srcOrd="0" destOrd="0" presId="urn:microsoft.com/office/officeart/2005/8/layout/orgChart1"/>
    <dgm:cxn modelId="{B6428A39-E5CD-4127-AE05-775DFD78EBBF}" srcId="{58DC0E15-1652-4F43-B317-65B4B96A83E6}" destId="{2A96DDEF-998D-47C2-990E-095B2943A7A7}" srcOrd="0" destOrd="0" parTransId="{242F800D-0A36-4892-9B70-4C6B25B679EA}" sibTransId="{A8858D47-9466-4AA6-8FB8-0F3F35EF38AE}"/>
    <dgm:cxn modelId="{1ADDC927-8955-4CAE-801D-4D778DF14B4E}" type="presOf" srcId="{C5015F53-A0AC-4EE5-B0FA-D6FDB337C796}" destId="{FEB067FE-50E0-4FDA-A625-347874C12C8D}" srcOrd="0" destOrd="0" presId="urn:microsoft.com/office/officeart/2005/8/layout/orgChart1"/>
    <dgm:cxn modelId="{6D3C290A-F7EE-45A0-83AA-AF4771833963}" type="presOf" srcId="{656DBFD2-BB54-41DF-A57B-D1FC2F86D9A2}" destId="{767A065A-C934-4EE6-91EA-4CE91DE50E3C}" srcOrd="0" destOrd="0" presId="urn:microsoft.com/office/officeart/2005/8/layout/orgChart1"/>
    <dgm:cxn modelId="{5B07F3BE-062A-4719-9D13-2C06E9EA8AE6}" srcId="{58DC0E15-1652-4F43-B317-65B4B96A83E6}" destId="{C5015F53-A0AC-4EE5-B0FA-D6FDB337C796}" srcOrd="4" destOrd="0" parTransId="{4D8451EE-9059-4F53-8145-65A45CF5A03F}" sibTransId="{700A5FF1-865F-49EB-B567-3205987373D5}"/>
    <dgm:cxn modelId="{569DB591-3205-4044-AE4B-91EBA2645556}" srcId="{8A513D37-85A9-420B-9B75-4880B25CCA5A}" destId="{58DC0E15-1652-4F43-B317-65B4B96A83E6}" srcOrd="3" destOrd="0" parTransId="{B50495B3-C595-41DF-8604-A7C80CC17229}" sibTransId="{C18BED60-5F70-4EFC-8349-B85C9DE70605}"/>
    <dgm:cxn modelId="{DE692F56-B250-4957-B6C6-8CB7E83C6A39}" type="presOf" srcId="{7F252A81-64A6-4248-9DA0-C0E5F8D14E2B}" destId="{8AEBDB52-8C1E-4B33-BB0D-B0B61F0C048A}" srcOrd="0" destOrd="0" presId="urn:microsoft.com/office/officeart/2005/8/layout/orgChart1"/>
    <dgm:cxn modelId="{4F20FE75-CF96-479E-8A49-DDCB03C01A55}" type="presOf" srcId="{58BC1D8A-F906-4249-BA17-72A554106059}" destId="{E79F247B-0C12-44FE-AD22-CAE7829E4334}" srcOrd="0" destOrd="0" presId="urn:microsoft.com/office/officeart/2005/8/layout/orgChart1"/>
    <dgm:cxn modelId="{F91B10CF-662A-427C-B73A-0785015D0035}" type="presOf" srcId="{DD4BE77C-5AFE-4EE6-AA08-E40ABDA803AE}" destId="{0D500BED-908F-4C72-AD0C-8F08244B6215}" srcOrd="0" destOrd="0" presId="urn:microsoft.com/office/officeart/2005/8/layout/orgChart1"/>
    <dgm:cxn modelId="{E68B6D61-6959-4B84-AA9A-669CD81D48AC}" type="presOf" srcId="{4B0E7A35-CEBE-4DC0-924D-B9E3CAE5168F}" destId="{E5CAC987-DC47-4B5C-A901-CD1761911C12}" srcOrd="0" destOrd="0" presId="urn:microsoft.com/office/officeart/2005/8/layout/orgChart1"/>
    <dgm:cxn modelId="{A600FA11-EFCA-4D29-B53C-A7BA2490BBC9}" type="presOf" srcId="{13CE1B9D-3C2C-4A4D-854B-A9DEEE31D6AE}" destId="{9B1CFF84-2941-437A-9A97-9D57DBC5679A}" srcOrd="0" destOrd="0" presId="urn:microsoft.com/office/officeart/2005/8/layout/orgChart1"/>
    <dgm:cxn modelId="{255FDFDB-7BDB-4354-ABF4-FE3486B7FE75}" type="presOf" srcId="{4AC8A477-6FAF-4153-A5BD-8A43409CEEB1}" destId="{0F77EE03-16D4-49A4-B1B6-5C6F0A6677DC}" srcOrd="0" destOrd="0" presId="urn:microsoft.com/office/officeart/2005/8/layout/orgChart1"/>
    <dgm:cxn modelId="{ED1B3F37-7A8A-4D3B-BC47-3EC0F512057E}" srcId="{4BA704A2-DFA9-4C03-A143-E82C064FCA98}" destId="{DD4BE77C-5AFE-4EE6-AA08-E40ABDA803AE}" srcOrd="1" destOrd="0" parTransId="{0E978201-622A-4B1B-97F5-EC1FB77B0F0B}" sibTransId="{BE5DAFD3-7C71-4A06-B94D-D7F8127CB0C6}"/>
    <dgm:cxn modelId="{9B5FDE4E-13C6-462A-AC57-390568BCA642}" type="presOf" srcId="{D353D93F-4EFB-469A-81C7-59136749338B}" destId="{2BE6CF06-421F-4055-AFA4-9206CC6A8271}" srcOrd="0" destOrd="0" presId="urn:microsoft.com/office/officeart/2005/8/layout/orgChart1"/>
    <dgm:cxn modelId="{B737B32C-3D04-4FDC-B29B-4B5A51C48594}" srcId="{CE810BB0-34F5-4157-AE0A-C3FD41CC9A41}" destId="{4B0E7A35-CEBE-4DC0-924D-B9E3CAE5168F}" srcOrd="2" destOrd="0" parTransId="{210AC2BF-9090-451F-AB50-D2B799B0FA6B}" sibTransId="{DBCBF83C-B858-4406-A883-F771CDF6F90D}"/>
    <dgm:cxn modelId="{80BC8AD3-C5DF-4DBB-931A-2139164EEBB6}" srcId="{8A513D37-85A9-420B-9B75-4880B25CCA5A}" destId="{292C2B35-53A2-48AB-83ED-B02F997916BD}" srcOrd="2" destOrd="0" parTransId="{7861447D-F980-42DC-A279-B0EF85EC3ECE}" sibTransId="{1BF246FB-24D5-4866-855F-4360C0DAB5ED}"/>
    <dgm:cxn modelId="{4BAE5336-0CF8-4C37-B059-277033E407F3}" type="presOf" srcId="{2A96DDEF-998D-47C2-990E-095B2943A7A7}" destId="{5D632EE2-8DB2-48DE-8D98-BB21676D4247}" srcOrd="1" destOrd="0" presId="urn:microsoft.com/office/officeart/2005/8/layout/orgChart1"/>
    <dgm:cxn modelId="{20E051C9-FB5A-4E0C-A23D-F419F3044566}" type="presOf" srcId="{BD896E9A-E50E-462F-9A5E-A1C7CDB00E7F}" destId="{0BB612FB-BE8E-477A-9A6E-FB477ED70C3A}" srcOrd="1" destOrd="0" presId="urn:microsoft.com/office/officeart/2005/8/layout/orgChart1"/>
    <dgm:cxn modelId="{551AE62C-F77C-4D79-AB11-368BBBD9FDED}" type="presOf" srcId="{D0C8F04F-1B8D-4E29-930C-64C67900E910}" destId="{D6E6A5EF-27F4-4681-8884-EB501CD5F697}" srcOrd="1" destOrd="0" presId="urn:microsoft.com/office/officeart/2005/8/layout/orgChart1"/>
    <dgm:cxn modelId="{6C8F6E6E-47BF-47BE-9B35-02FF86AB2640}" type="presOf" srcId="{68E558C7-2862-46A3-82EF-5DF57EFD35BE}" destId="{ED3CB29B-36F4-4493-B7E8-3A5861BF33A3}" srcOrd="1" destOrd="0" presId="urn:microsoft.com/office/officeart/2005/8/layout/orgChart1"/>
    <dgm:cxn modelId="{49B7F9B2-A10F-498D-832E-7C526FEB1C18}" srcId="{CE810BB0-34F5-4157-AE0A-C3FD41CC9A41}" destId="{656DBFD2-BB54-41DF-A57B-D1FC2F86D9A2}" srcOrd="3" destOrd="0" parTransId="{D353D93F-4EFB-469A-81C7-59136749338B}" sibTransId="{D62A9D30-8641-4CC9-8520-9C65F30C414B}"/>
    <dgm:cxn modelId="{23F9B133-52FC-447F-9A0D-849F0335091A}" type="presOf" srcId="{68E558C7-2862-46A3-82EF-5DF57EFD35BE}" destId="{06823E8E-431D-4864-A057-D16D1E5A9D17}" srcOrd="0" destOrd="0" presId="urn:microsoft.com/office/officeart/2005/8/layout/orgChart1"/>
    <dgm:cxn modelId="{7F1C9DA3-E6B6-4F71-A752-61F14FB87315}" type="presOf" srcId="{4E4CF6DB-A1BD-4EBE-BA2F-056D5847BE31}" destId="{7100DB85-0818-4457-9465-8F005261D14C}" srcOrd="0" destOrd="0" presId="urn:microsoft.com/office/officeart/2005/8/layout/orgChart1"/>
    <dgm:cxn modelId="{99FC7F74-5A4C-446A-B729-4CA9ECA21370}" type="presOf" srcId="{58DC0E15-1652-4F43-B317-65B4B96A83E6}" destId="{3096AF8A-C01F-4186-B050-53AE762F5628}" srcOrd="1" destOrd="0" presId="urn:microsoft.com/office/officeart/2005/8/layout/orgChart1"/>
    <dgm:cxn modelId="{6C4A1907-D03B-404D-AF76-A638DED1EEC9}" srcId="{B0FA180B-D73F-4ECD-80B2-75037BB3AFE7}" destId="{68E558C7-2862-46A3-82EF-5DF57EFD35BE}" srcOrd="3" destOrd="0" parTransId="{7F252A81-64A6-4248-9DA0-C0E5F8D14E2B}" sibTransId="{15A0D22E-CD49-43EA-BBEC-AD704879B77B}"/>
    <dgm:cxn modelId="{CBF629FA-8553-4367-B061-4099A46D14B4}" srcId="{8A513D37-85A9-420B-9B75-4880B25CCA5A}" destId="{7D45E72B-DE8D-42E7-91C6-976A58141C8D}" srcOrd="1" destOrd="0" parTransId="{EA51C7E5-80E4-45C8-90AF-332DC264C01F}" sibTransId="{F471F6F4-8B58-4939-84F3-ADE509222390}"/>
    <dgm:cxn modelId="{7A82F5D5-30D0-408B-81A8-D012008D1668}" type="presOf" srcId="{A1227274-3A36-40E0-BC3E-EA60364E78B1}" destId="{D3545FEE-F079-4F5D-BE01-D2FCF8987D6C}" srcOrd="0" destOrd="0" presId="urn:microsoft.com/office/officeart/2005/8/layout/orgChart1"/>
    <dgm:cxn modelId="{C4506AFF-6649-4B79-A2E8-EA8F03B2BFA9}" type="presOf" srcId="{CE810BB0-34F5-4157-AE0A-C3FD41CC9A41}" destId="{A1EBAD7D-186E-4366-AAC4-5293513C6064}" srcOrd="0" destOrd="0" presId="urn:microsoft.com/office/officeart/2005/8/layout/orgChart1"/>
    <dgm:cxn modelId="{0641B0E6-A0BC-49BA-AEF2-345F9D594C95}" type="presOf" srcId="{2A96DDEF-998D-47C2-990E-095B2943A7A7}" destId="{3AD7DFCB-F46B-454C-9212-3C16466CE814}" srcOrd="0" destOrd="0" presId="urn:microsoft.com/office/officeart/2005/8/layout/orgChart1"/>
    <dgm:cxn modelId="{5E60E4C1-A4BA-4399-96C3-4B8A32BA5370}" srcId="{58DC0E15-1652-4F43-B317-65B4B96A83E6}" destId="{13CE1B9D-3C2C-4A4D-854B-A9DEEE31D6AE}" srcOrd="1" destOrd="0" parTransId="{E82181F4-4474-4C6E-9BDF-5BED0715E574}" sibTransId="{A1BE8A4E-A520-4664-B673-79E76D4B4C57}"/>
    <dgm:cxn modelId="{E2AEC80C-EAC2-4CB0-B547-F9B12AC42EF8}" type="presOf" srcId="{4BA704A2-DFA9-4C03-A143-E82C064FCA98}" destId="{76A5617B-9051-498A-BD57-63BCEFA7E49A}" srcOrd="0" destOrd="0" presId="urn:microsoft.com/office/officeart/2005/8/layout/orgChart1"/>
    <dgm:cxn modelId="{42027C78-D0F4-4582-B2D7-5801D2DD14DD}" srcId="{8A513D37-85A9-420B-9B75-4880B25CCA5A}" destId="{BD896E9A-E50E-462F-9A5E-A1C7CDB00E7F}" srcOrd="0" destOrd="0" parTransId="{58BC1D8A-F906-4249-BA17-72A554106059}" sibTransId="{DDC83816-BF8B-4091-AC46-FB0D9D8E1069}"/>
    <dgm:cxn modelId="{EDE08452-4E95-462A-8693-5BDCBD8F78D9}" type="presOf" srcId="{292C2B35-53A2-48AB-83ED-B02F997916BD}" destId="{8A196768-E684-4D4D-9185-74AA6A960310}" srcOrd="1" destOrd="0" presId="urn:microsoft.com/office/officeart/2005/8/layout/orgChart1"/>
    <dgm:cxn modelId="{4D63B065-15D5-44FE-8349-086B2BDB561D}" type="presOf" srcId="{CB8BF88A-AE31-4601-9CA0-715164F49DEC}" destId="{883987C1-6C94-4260-8417-2E27452A1CEE}" srcOrd="0" destOrd="0" presId="urn:microsoft.com/office/officeart/2005/8/layout/orgChart1"/>
    <dgm:cxn modelId="{9BB43A75-FCEF-4548-9513-3E47015B10A6}" type="presOf" srcId="{242F800D-0A36-4892-9B70-4C6B25B679EA}" destId="{891BA3F9-4437-4A02-A004-4698D3513567}" srcOrd="0" destOrd="0" presId="urn:microsoft.com/office/officeart/2005/8/layout/orgChart1"/>
    <dgm:cxn modelId="{CC8F6400-89FB-47E1-B91C-CB7705381251}" type="presOf" srcId="{BD896E9A-E50E-462F-9A5E-A1C7CDB00E7F}" destId="{1432484F-4DF4-4E49-92A4-773D36F1321C}" srcOrd="0" destOrd="0" presId="urn:microsoft.com/office/officeart/2005/8/layout/orgChart1"/>
    <dgm:cxn modelId="{FC246774-9A97-4394-8A04-0A43A0C25483}" srcId="{58DC0E15-1652-4F43-B317-65B4B96A83E6}" destId="{D0C8F04F-1B8D-4E29-930C-64C67900E910}" srcOrd="3" destOrd="0" parTransId="{93C89693-355F-44A9-BBE2-47547C95AEBF}" sibTransId="{94F93808-A1E1-4370-8FF8-8E7178C8586A}"/>
    <dgm:cxn modelId="{E4D99EFF-B164-4589-B97C-F7108E4C0888}" type="presOf" srcId="{BD46F642-CEE6-43F1-B8DE-6319B0FA6EDB}" destId="{2C48F19B-EE3E-4370-B35E-C55FFD3B1048}" srcOrd="0" destOrd="0" presId="urn:microsoft.com/office/officeart/2005/8/layout/orgChart1"/>
    <dgm:cxn modelId="{E4729CB8-2476-4BDA-A793-2D264B1351F8}" srcId="{4BA704A2-DFA9-4C03-A143-E82C064FCA98}" destId="{F42ED52C-C3AE-4194-84C2-C6CEB4ABA6CF}" srcOrd="0" destOrd="0" parTransId="{52107043-1B52-4948-ABE4-0453B2920825}" sibTransId="{F45D61F7-17E6-419C-9247-1AFE4D683E9A}"/>
    <dgm:cxn modelId="{32D5A751-5228-4381-B4C0-F4733EB18615}" type="presOf" srcId="{8307EE4A-7B3E-41CE-8310-131453C46D8E}" destId="{871B3B9C-EF0F-4A5F-9955-E6C94DE6C750}" srcOrd="0" destOrd="0" presId="urn:microsoft.com/office/officeart/2005/8/layout/orgChart1"/>
    <dgm:cxn modelId="{D6209AD6-9BF7-4C7C-A4C4-B0057F051CEE}" type="presOf" srcId="{8B8CC281-49A0-4288-B87B-C5DB54499A43}" destId="{8E74C911-0047-4A5C-98FC-5F6A9DA14054}" srcOrd="1" destOrd="0" presId="urn:microsoft.com/office/officeart/2005/8/layout/orgChart1"/>
    <dgm:cxn modelId="{B7FE7195-1DCB-4AFE-A487-262E35FBE2D8}" type="presOf" srcId="{58DC0E15-1652-4F43-B317-65B4B96A83E6}" destId="{8E363212-464D-4C34-8F19-5C9DB79F3CC8}" srcOrd="0" destOrd="0" presId="urn:microsoft.com/office/officeart/2005/8/layout/orgChart1"/>
    <dgm:cxn modelId="{A99032DE-03CA-48B1-B6F5-C0B29AD6443C}" srcId="{B0FA180B-D73F-4ECD-80B2-75037BB3AFE7}" destId="{4E4CF6DB-A1BD-4EBE-BA2F-056D5847BE31}" srcOrd="1" destOrd="0" parTransId="{62C1828C-5AC2-40C6-9A13-CA8786088547}" sibTransId="{1FD09AA0-583B-40D4-8271-0CD25C464EF2}"/>
    <dgm:cxn modelId="{317C3F00-B4ED-4381-8306-93782231E639}" type="presOf" srcId="{C5015F53-A0AC-4EE5-B0FA-D6FDB337C796}" destId="{1E6A23A5-79F8-4CBB-B02B-CF87C8D4E243}" srcOrd="1" destOrd="0" presId="urn:microsoft.com/office/officeart/2005/8/layout/orgChart1"/>
    <dgm:cxn modelId="{F84AB72D-84AE-4AEE-A459-8FC0CD76224B}" srcId="{B0FA180B-D73F-4ECD-80B2-75037BB3AFE7}" destId="{8307EE4A-7B3E-41CE-8310-131453C46D8E}" srcOrd="0" destOrd="0" parTransId="{4AC8A477-6FAF-4153-A5BD-8A43409CEEB1}" sibTransId="{A75FD138-4535-4DA5-A5AD-D28D96D172F9}"/>
    <dgm:cxn modelId="{245B98C4-3450-43B2-B062-0855F49EBBD5}" type="presOf" srcId="{0BC669FD-D015-48D3-9DD3-A3FA32FC6154}" destId="{E78331D2-2650-42B3-B79A-8D33E1F13586}" srcOrd="1" destOrd="0" presId="urn:microsoft.com/office/officeart/2005/8/layout/orgChart1"/>
    <dgm:cxn modelId="{EA167589-892C-456A-9E4C-7B7C48A62BF0}" type="presOf" srcId="{CE810BB0-34F5-4157-AE0A-C3FD41CC9A41}" destId="{7B96C814-5DF2-4DA1-92DD-8DE551A911C9}" srcOrd="1" destOrd="0" presId="urn:microsoft.com/office/officeart/2005/8/layout/orgChart1"/>
    <dgm:cxn modelId="{8773E62B-809C-4234-9694-ED5AB381235E}" type="presOf" srcId="{D0C8F04F-1B8D-4E29-930C-64C67900E910}" destId="{5B7B2BFC-0FCF-42F7-ABF5-0AAB98DA6E53}" srcOrd="0" destOrd="0" presId="urn:microsoft.com/office/officeart/2005/8/layout/orgChart1"/>
    <dgm:cxn modelId="{292657B8-AC8F-4423-AF37-680E61304C34}" type="presOf" srcId="{210AC2BF-9090-451F-AB50-D2B799B0FA6B}" destId="{A60C30FD-FB5F-48AA-818B-F6070E78CE48}" srcOrd="0" destOrd="0" presId="urn:microsoft.com/office/officeart/2005/8/layout/orgChart1"/>
    <dgm:cxn modelId="{B6C6DE38-9809-4217-8BD5-E1270A45AA38}" type="presOf" srcId="{F42ED52C-C3AE-4194-84C2-C6CEB4ABA6CF}" destId="{EB21D478-25A3-4CBA-8251-BA80FAD9CC30}" srcOrd="1" destOrd="0" presId="urn:microsoft.com/office/officeart/2005/8/layout/orgChart1"/>
    <dgm:cxn modelId="{D74BA781-4498-4F7B-B003-987F2B4E19AB}" type="presOf" srcId="{13CE1B9D-3C2C-4A4D-854B-A9DEEE31D6AE}" destId="{F096DD04-AA3D-42C2-898D-8B762FFC40A1}" srcOrd="1" destOrd="0" presId="urn:microsoft.com/office/officeart/2005/8/layout/orgChart1"/>
    <dgm:cxn modelId="{E634FCE6-1439-4B0D-9EA1-18BBD033B658}" type="presOf" srcId="{292C2B35-53A2-48AB-83ED-B02F997916BD}" destId="{D1160AD8-584C-41DC-9145-A6D9EB20C134}" srcOrd="0" destOrd="0" presId="urn:microsoft.com/office/officeart/2005/8/layout/orgChart1"/>
    <dgm:cxn modelId="{933C6625-B15E-4C25-A117-EB2FE1F8E37F}" type="presOf" srcId="{7D45E72B-DE8D-42E7-91C6-976A58141C8D}" destId="{91F7CDF5-D341-4632-AA44-8964A1D574B4}" srcOrd="1" destOrd="0" presId="urn:microsoft.com/office/officeart/2005/8/layout/orgChart1"/>
    <dgm:cxn modelId="{0341734F-FE65-4C7A-BD8F-0EAE31D21E5A}" type="presOf" srcId="{93C89693-355F-44A9-BBE2-47547C95AEBF}" destId="{01B2FBBB-E89F-4C5E-A085-6FE7940DCC11}" srcOrd="0" destOrd="0" presId="urn:microsoft.com/office/officeart/2005/8/layout/orgChart1"/>
    <dgm:cxn modelId="{D4DA4457-D38F-461C-9A62-6C6538F0EBDD}" type="presOf" srcId="{4D8451EE-9059-4F53-8145-65A45CF5A03F}" destId="{1B93E260-632F-4FE9-A239-51D71480F889}" srcOrd="0" destOrd="0" presId="urn:microsoft.com/office/officeart/2005/8/layout/orgChart1"/>
    <dgm:cxn modelId="{A9FD6773-CB30-43EB-A061-A9C409038EE0}" type="presOf" srcId="{B79EAD8F-0017-48F8-9AD9-F59EE59BA978}" destId="{3999324F-9533-492D-805D-BCB9AABFDB19}" srcOrd="0" destOrd="0" presId="urn:microsoft.com/office/officeart/2005/8/layout/orgChart1"/>
    <dgm:cxn modelId="{B6572D19-F32A-4D17-BB3A-E150C6FAD06B}" type="presOf" srcId="{EA51C7E5-80E4-45C8-90AF-332DC264C01F}" destId="{B1805E11-4EAA-47C2-8424-434BE2E132A1}" srcOrd="0" destOrd="0" presId="urn:microsoft.com/office/officeart/2005/8/layout/orgChart1"/>
    <dgm:cxn modelId="{2CF5E10C-FA0C-47AD-A6BB-B139B33537B3}" type="presOf" srcId="{0BC669FD-D015-48D3-9DD3-A3FA32FC6154}" destId="{83FB6851-F0EA-420C-8B0A-4016366EAFA7}" srcOrd="0" destOrd="0" presId="urn:microsoft.com/office/officeart/2005/8/layout/orgChart1"/>
    <dgm:cxn modelId="{5F5D3F06-51A3-48C2-9597-7AC916844AD5}" type="presOf" srcId="{656DBFD2-BB54-41DF-A57B-D1FC2F86D9A2}" destId="{4AF79AB7-5D39-4C30-8D79-78334C1749F2}" srcOrd="1" destOrd="0" presId="urn:microsoft.com/office/officeart/2005/8/layout/orgChart1"/>
    <dgm:cxn modelId="{0E913313-49C5-40FC-B66A-F7B0AEEE4777}" type="presOf" srcId="{F42ED52C-C3AE-4194-84C2-C6CEB4ABA6CF}" destId="{D71F9C9C-4201-4A77-862C-8057B5AD26C2}" srcOrd="0" destOrd="0" presId="urn:microsoft.com/office/officeart/2005/8/layout/orgChart1"/>
    <dgm:cxn modelId="{E8D47F53-935C-4B23-84E8-45508FDAB532}" srcId="{CE810BB0-34F5-4157-AE0A-C3FD41CC9A41}" destId="{0BC669FD-D015-48D3-9DD3-A3FA32FC6154}" srcOrd="1" destOrd="0" parTransId="{F55E9369-563E-4CBD-B720-2B3C1B124D10}" sibTransId="{94F508EB-4F3B-4972-B237-6B7D75237B8D}"/>
    <dgm:cxn modelId="{829E06F2-6D5E-4FC1-BC11-414BF6D8AD7B}" type="presOf" srcId="{B50495B3-C595-41DF-8604-A7C80CC17229}" destId="{80590DAE-433C-4D10-9362-9D7DE227C7B9}" srcOrd="0" destOrd="0" presId="urn:microsoft.com/office/officeart/2005/8/layout/orgChart1"/>
    <dgm:cxn modelId="{89213A93-FC5A-4650-A98F-CE5B6B5637B8}" srcId="{CB8BF88A-AE31-4601-9CA0-715164F49DEC}" destId="{B0FA180B-D73F-4ECD-80B2-75037BB3AFE7}" srcOrd="0" destOrd="0" parTransId="{ABA42C67-1803-4B25-9D2A-2E44EB7C8969}" sibTransId="{0735A6C1-3EBC-44BC-A1AF-7BF0F268AC43}"/>
    <dgm:cxn modelId="{FEA5C148-83F7-4234-A960-38530C164E61}" srcId="{B0FA180B-D73F-4ECD-80B2-75037BB3AFE7}" destId="{CE810BB0-34F5-4157-AE0A-C3FD41CC9A41}" srcOrd="4" destOrd="0" parTransId="{D7A95415-8A63-4E0E-8609-9339C3A183A8}" sibTransId="{9D7D46EE-1B32-4E87-87FF-6FE7721B4CD8}"/>
    <dgm:cxn modelId="{DD924CEA-6901-42AC-ADDA-BD10669572A9}" type="presOf" srcId="{B0FA180B-D73F-4ECD-80B2-75037BB3AFE7}" destId="{3B3CD011-1E0C-4BAF-839D-9871E3F972A8}" srcOrd="0" destOrd="0" presId="urn:microsoft.com/office/officeart/2005/8/layout/orgChart1"/>
    <dgm:cxn modelId="{9E5EBA18-2E1A-4305-AA56-7778611F08B7}" type="presOf" srcId="{BC05D5FA-CD2B-42CF-9408-5735289588C6}" destId="{13BFD65B-BD33-48CB-9DFB-7BE591F836BF}" srcOrd="0" destOrd="0" presId="urn:microsoft.com/office/officeart/2005/8/layout/orgChart1"/>
    <dgm:cxn modelId="{E6BCF16E-EA9A-49A3-ACD7-F447ED89973B}" type="presOf" srcId="{7861447D-F980-42DC-A279-B0EF85EC3ECE}" destId="{AF10FDE5-1E56-4F56-BD8C-14937BDB45CC}" srcOrd="0" destOrd="0" presId="urn:microsoft.com/office/officeart/2005/8/layout/orgChart1"/>
    <dgm:cxn modelId="{901F9C37-CA8B-4125-B8E9-6A47EA10D46C}" type="presOf" srcId="{DD4BE77C-5AFE-4EE6-AA08-E40ABDA803AE}" destId="{3184CC2E-7C6B-4970-B046-68B5E391285B}" srcOrd="1" destOrd="0" presId="urn:microsoft.com/office/officeart/2005/8/layout/orgChart1"/>
    <dgm:cxn modelId="{4F96EDB5-C646-412B-8ECE-B3BA77F3E331}" type="presOf" srcId="{E82181F4-4474-4C6E-9BDF-5BED0715E574}" destId="{3C9200B4-8B5F-4413-A0D1-1533D44E9394}" srcOrd="0" destOrd="0" presId="urn:microsoft.com/office/officeart/2005/8/layout/orgChart1"/>
    <dgm:cxn modelId="{12EA0953-E984-4FFB-98AE-9CF8EC4D4FFE}" srcId="{58DC0E15-1652-4F43-B317-65B4B96A83E6}" destId="{992C2315-371F-41DD-8C68-7C26F3B6AAAB}" srcOrd="2" destOrd="0" parTransId="{BD46F642-CEE6-43F1-B8DE-6319B0FA6EDB}" sibTransId="{80F03403-AEF9-4D1C-A01D-A1E8A0197746}"/>
    <dgm:cxn modelId="{47B3C141-6AD5-4D7D-80F8-62BDB06720E5}" type="presOf" srcId="{8A513D37-85A9-420B-9B75-4880B25CCA5A}" destId="{2ECD0221-C4CE-4DB9-82A3-0EBD950EBD0B}" srcOrd="1" destOrd="0" presId="urn:microsoft.com/office/officeart/2005/8/layout/orgChart1"/>
    <dgm:cxn modelId="{47F36A15-F9E2-4A91-B72A-96090918424E}" type="presOf" srcId="{7D45E72B-DE8D-42E7-91C6-976A58141C8D}" destId="{B002D25E-5A22-4741-944C-05110384B2D4}" srcOrd="0" destOrd="0" presId="urn:microsoft.com/office/officeart/2005/8/layout/orgChart1"/>
    <dgm:cxn modelId="{2A47C9F9-F320-43E1-80C4-075DC3237416}" type="presParOf" srcId="{883987C1-6C94-4260-8417-2E27452A1CEE}" destId="{5F72D8CF-3DAC-4B4F-BFB9-E845EEA33E6F}" srcOrd="0" destOrd="0" presId="urn:microsoft.com/office/officeart/2005/8/layout/orgChart1"/>
    <dgm:cxn modelId="{360DCF23-9139-4529-9292-D56AB9C8AA5F}" type="presParOf" srcId="{5F72D8CF-3DAC-4B4F-BFB9-E845EEA33E6F}" destId="{2C6CCC8A-A41B-4D29-A2F8-DBC41FDA566A}" srcOrd="0" destOrd="0" presId="urn:microsoft.com/office/officeart/2005/8/layout/orgChart1"/>
    <dgm:cxn modelId="{DDBB7367-9BD6-4956-B688-61B13354D39A}" type="presParOf" srcId="{2C6CCC8A-A41B-4D29-A2F8-DBC41FDA566A}" destId="{3B3CD011-1E0C-4BAF-839D-9871E3F972A8}" srcOrd="0" destOrd="0" presId="urn:microsoft.com/office/officeart/2005/8/layout/orgChart1"/>
    <dgm:cxn modelId="{4DABB4E5-D03C-4E86-95DB-BB5B5BF68C30}" type="presParOf" srcId="{2C6CCC8A-A41B-4D29-A2F8-DBC41FDA566A}" destId="{28B83B3C-797F-41AC-98D0-918D44D274DB}" srcOrd="1" destOrd="0" presId="urn:microsoft.com/office/officeart/2005/8/layout/orgChart1"/>
    <dgm:cxn modelId="{787BCB3E-A7E8-4209-9801-096BD8BD7162}" type="presParOf" srcId="{5F72D8CF-3DAC-4B4F-BFB9-E845EEA33E6F}" destId="{00C19DBE-BB37-4E29-AB3B-E3B70F02ADEF}" srcOrd="1" destOrd="0" presId="urn:microsoft.com/office/officeart/2005/8/layout/orgChart1"/>
    <dgm:cxn modelId="{319B70CA-3595-4942-826D-01976619C72B}" type="presParOf" srcId="{00C19DBE-BB37-4E29-AB3B-E3B70F02ADEF}" destId="{9B0978D3-C710-4CD8-B154-CFCCA027E914}" srcOrd="0" destOrd="0" presId="urn:microsoft.com/office/officeart/2005/8/layout/orgChart1"/>
    <dgm:cxn modelId="{708C657E-F6CE-4DFA-8BD7-24BC125486AB}" type="presParOf" srcId="{00C19DBE-BB37-4E29-AB3B-E3B70F02ADEF}" destId="{B9E5A75A-75D8-4C67-8BF7-18FE4E6AF25F}" srcOrd="1" destOrd="0" presId="urn:microsoft.com/office/officeart/2005/8/layout/orgChart1"/>
    <dgm:cxn modelId="{6032EAEC-F108-4040-8764-EB42E996AF1A}" type="presParOf" srcId="{B9E5A75A-75D8-4C67-8BF7-18FE4E6AF25F}" destId="{1CDBD049-99F6-4A77-9152-AF6848BABCE3}" srcOrd="0" destOrd="0" presId="urn:microsoft.com/office/officeart/2005/8/layout/orgChart1"/>
    <dgm:cxn modelId="{EBFAFC46-9E3E-455E-8175-31771ECE15E5}" type="presParOf" srcId="{1CDBD049-99F6-4A77-9152-AF6848BABCE3}" destId="{7100DB85-0818-4457-9465-8F005261D14C}" srcOrd="0" destOrd="0" presId="urn:microsoft.com/office/officeart/2005/8/layout/orgChart1"/>
    <dgm:cxn modelId="{598DE447-71A6-45B1-8431-803AE404B71A}" type="presParOf" srcId="{1CDBD049-99F6-4A77-9152-AF6848BABCE3}" destId="{296691B0-F2EE-4680-BE3B-4A553B85EA91}" srcOrd="1" destOrd="0" presId="urn:microsoft.com/office/officeart/2005/8/layout/orgChart1"/>
    <dgm:cxn modelId="{96BBBFF1-A138-4089-93D0-76C547C0A87B}" type="presParOf" srcId="{B9E5A75A-75D8-4C67-8BF7-18FE4E6AF25F}" destId="{861615EB-D273-427D-ABC5-3B54446C57DD}" srcOrd="1" destOrd="0" presId="urn:microsoft.com/office/officeart/2005/8/layout/orgChart1"/>
    <dgm:cxn modelId="{31AA01D8-9C0A-444D-B3E5-D8C674E5536E}" type="presParOf" srcId="{861615EB-D273-427D-ABC5-3B54446C57DD}" destId="{3999324F-9533-492D-805D-BCB9AABFDB19}" srcOrd="0" destOrd="0" presId="urn:microsoft.com/office/officeart/2005/8/layout/orgChart1"/>
    <dgm:cxn modelId="{058FD0EC-76C6-4791-994E-18135166C2DC}" type="presParOf" srcId="{861615EB-D273-427D-ABC5-3B54446C57DD}" destId="{7CA6DC07-DD02-424F-A301-23C721AAB4E8}" srcOrd="1" destOrd="0" presId="urn:microsoft.com/office/officeart/2005/8/layout/orgChart1"/>
    <dgm:cxn modelId="{8CC30D5D-0351-4C3F-9D7A-4A7130E53C8D}" type="presParOf" srcId="{7CA6DC07-DD02-424F-A301-23C721AAB4E8}" destId="{5F473A9F-65D9-4DEB-AEE2-FEC5250F5A53}" srcOrd="0" destOrd="0" presId="urn:microsoft.com/office/officeart/2005/8/layout/orgChart1"/>
    <dgm:cxn modelId="{6D30378C-1DAA-4682-AD96-769390164974}" type="presParOf" srcId="{5F473A9F-65D9-4DEB-AEE2-FEC5250F5A53}" destId="{76A5617B-9051-498A-BD57-63BCEFA7E49A}" srcOrd="0" destOrd="0" presId="urn:microsoft.com/office/officeart/2005/8/layout/orgChart1"/>
    <dgm:cxn modelId="{B5D78FA2-9AD5-4A73-A5AB-BB52BA0981B9}" type="presParOf" srcId="{5F473A9F-65D9-4DEB-AEE2-FEC5250F5A53}" destId="{90A41440-A817-433B-B80B-C9BD9380413B}" srcOrd="1" destOrd="0" presId="urn:microsoft.com/office/officeart/2005/8/layout/orgChart1"/>
    <dgm:cxn modelId="{2DB6722A-E538-4EBA-B79A-3DC7D162F941}" type="presParOf" srcId="{7CA6DC07-DD02-424F-A301-23C721AAB4E8}" destId="{D889A430-E637-4624-BA1A-66C67B65CCAD}" srcOrd="1" destOrd="0" presId="urn:microsoft.com/office/officeart/2005/8/layout/orgChart1"/>
    <dgm:cxn modelId="{6AD109DD-37BD-4184-AFA7-6E6313FA007E}" type="presParOf" srcId="{D889A430-E637-4624-BA1A-66C67B65CCAD}" destId="{293C7C6E-B5E0-4704-9445-2C5552D510AE}" srcOrd="0" destOrd="0" presId="urn:microsoft.com/office/officeart/2005/8/layout/orgChart1"/>
    <dgm:cxn modelId="{4CC34442-3A06-4B89-927F-A8A4A23FA53D}" type="presParOf" srcId="{D889A430-E637-4624-BA1A-66C67B65CCAD}" destId="{8CB25D66-285E-4FB1-A8F6-0A1543163DD2}" srcOrd="1" destOrd="0" presId="urn:microsoft.com/office/officeart/2005/8/layout/orgChart1"/>
    <dgm:cxn modelId="{CA8A48D1-921E-4EFC-B6E0-A45C3BF6A138}" type="presParOf" srcId="{8CB25D66-285E-4FB1-A8F6-0A1543163DD2}" destId="{B36A8DD7-B563-480D-A3C3-B7C3C429021E}" srcOrd="0" destOrd="0" presId="urn:microsoft.com/office/officeart/2005/8/layout/orgChart1"/>
    <dgm:cxn modelId="{D3BE058D-BDE3-4E48-81DB-6911627264B3}" type="presParOf" srcId="{B36A8DD7-B563-480D-A3C3-B7C3C429021E}" destId="{D71F9C9C-4201-4A77-862C-8057B5AD26C2}" srcOrd="0" destOrd="0" presId="urn:microsoft.com/office/officeart/2005/8/layout/orgChart1"/>
    <dgm:cxn modelId="{F48B7A68-F36A-4FF9-9D3C-9CC704B6DC01}" type="presParOf" srcId="{B36A8DD7-B563-480D-A3C3-B7C3C429021E}" destId="{EB21D478-25A3-4CBA-8251-BA80FAD9CC30}" srcOrd="1" destOrd="0" presId="urn:microsoft.com/office/officeart/2005/8/layout/orgChart1"/>
    <dgm:cxn modelId="{74B01A16-1650-4428-9F50-B060E451A974}" type="presParOf" srcId="{8CB25D66-285E-4FB1-A8F6-0A1543163DD2}" destId="{424113A8-15C3-4261-BC13-0FABCE54DE09}" srcOrd="1" destOrd="0" presId="urn:microsoft.com/office/officeart/2005/8/layout/orgChart1"/>
    <dgm:cxn modelId="{C519FA78-B33F-4B2E-8E5F-80D03E7D7057}" type="presParOf" srcId="{8CB25D66-285E-4FB1-A8F6-0A1543163DD2}" destId="{1C8CB3BB-881C-40D2-A056-4F7F45655DD6}" srcOrd="2" destOrd="0" presId="urn:microsoft.com/office/officeart/2005/8/layout/orgChart1"/>
    <dgm:cxn modelId="{3672947E-9E98-40AF-B036-FFC573D01B4B}" type="presParOf" srcId="{D889A430-E637-4624-BA1A-66C67B65CCAD}" destId="{B8418818-0B52-4E30-89CF-CF6C81C4C7B9}" srcOrd="2" destOrd="0" presId="urn:microsoft.com/office/officeart/2005/8/layout/orgChart1"/>
    <dgm:cxn modelId="{AA60CB56-5DC2-4D03-A151-1E42AA6D51C7}" type="presParOf" srcId="{D889A430-E637-4624-BA1A-66C67B65CCAD}" destId="{D6463752-AB7C-45C3-9C62-CAF25016E235}" srcOrd="3" destOrd="0" presId="urn:microsoft.com/office/officeart/2005/8/layout/orgChart1"/>
    <dgm:cxn modelId="{E3DADCD9-D89B-4484-AE91-3FF6B86E83FF}" type="presParOf" srcId="{D6463752-AB7C-45C3-9C62-CAF25016E235}" destId="{A35C0BED-D860-40A4-BFDD-22CB40DC6088}" srcOrd="0" destOrd="0" presId="urn:microsoft.com/office/officeart/2005/8/layout/orgChart1"/>
    <dgm:cxn modelId="{4BD2D084-379B-45A8-8FA1-762EDC654144}" type="presParOf" srcId="{A35C0BED-D860-40A4-BFDD-22CB40DC6088}" destId="{0D500BED-908F-4C72-AD0C-8F08244B6215}" srcOrd="0" destOrd="0" presId="urn:microsoft.com/office/officeart/2005/8/layout/orgChart1"/>
    <dgm:cxn modelId="{FA879AC1-EE71-40D3-9622-83356A5F52D5}" type="presParOf" srcId="{A35C0BED-D860-40A4-BFDD-22CB40DC6088}" destId="{3184CC2E-7C6B-4970-B046-68B5E391285B}" srcOrd="1" destOrd="0" presId="urn:microsoft.com/office/officeart/2005/8/layout/orgChart1"/>
    <dgm:cxn modelId="{61A8A789-64F8-4E06-9843-E52149B35998}" type="presParOf" srcId="{D6463752-AB7C-45C3-9C62-CAF25016E235}" destId="{5A0E2658-BEAA-48C1-8F41-612869A909CB}" srcOrd="1" destOrd="0" presId="urn:microsoft.com/office/officeart/2005/8/layout/orgChart1"/>
    <dgm:cxn modelId="{C629277C-6CDD-41AB-BD87-DCF207C5895E}" type="presParOf" srcId="{D6463752-AB7C-45C3-9C62-CAF25016E235}" destId="{C0C7E3FE-61EA-42C1-9130-E0CA04CE0AB4}" srcOrd="2" destOrd="0" presId="urn:microsoft.com/office/officeart/2005/8/layout/orgChart1"/>
    <dgm:cxn modelId="{4FDFF0FD-4CA0-4B5D-90A6-43CD3090567F}" type="presParOf" srcId="{7CA6DC07-DD02-424F-A301-23C721AAB4E8}" destId="{85C87EB8-B971-472B-A321-36780DF1EDD5}" srcOrd="2" destOrd="0" presId="urn:microsoft.com/office/officeart/2005/8/layout/orgChart1"/>
    <dgm:cxn modelId="{594382F4-ED17-4064-80DE-29A9C8631D11}" type="presParOf" srcId="{B9E5A75A-75D8-4C67-8BF7-18FE4E6AF25F}" destId="{0C07E3CC-1802-4A5F-8CB5-6066790E6AA7}" srcOrd="2" destOrd="0" presId="urn:microsoft.com/office/officeart/2005/8/layout/orgChart1"/>
    <dgm:cxn modelId="{AC89A7D9-8C48-43F8-A788-210F5F96A9C5}" type="presParOf" srcId="{00C19DBE-BB37-4E29-AB3B-E3B70F02ADEF}" destId="{13BFD65B-BD33-48CB-9DFB-7BE591F836BF}" srcOrd="2" destOrd="0" presId="urn:microsoft.com/office/officeart/2005/8/layout/orgChart1"/>
    <dgm:cxn modelId="{1A22D876-45DD-424E-8217-606184076EC4}" type="presParOf" srcId="{00C19DBE-BB37-4E29-AB3B-E3B70F02ADEF}" destId="{A3B38717-F01D-4987-8B03-218F4EB87C0E}" srcOrd="3" destOrd="0" presId="urn:microsoft.com/office/officeart/2005/8/layout/orgChart1"/>
    <dgm:cxn modelId="{CCCF7FAE-5E9F-4DC7-9C5D-69F4CA00AE79}" type="presParOf" srcId="{A3B38717-F01D-4987-8B03-218F4EB87C0E}" destId="{B219E0EC-C3CF-4CA1-93AE-E49A6B7FA102}" srcOrd="0" destOrd="0" presId="urn:microsoft.com/office/officeart/2005/8/layout/orgChart1"/>
    <dgm:cxn modelId="{FF1B2B57-FFA0-424F-878F-3005615DC52A}" type="presParOf" srcId="{B219E0EC-C3CF-4CA1-93AE-E49A6B7FA102}" destId="{7F010683-763F-4B70-BE56-BA148A1DF593}" srcOrd="0" destOrd="0" presId="urn:microsoft.com/office/officeart/2005/8/layout/orgChart1"/>
    <dgm:cxn modelId="{7C2F0DFC-24E6-4979-A831-44F9E91D0063}" type="presParOf" srcId="{B219E0EC-C3CF-4CA1-93AE-E49A6B7FA102}" destId="{2ECD0221-C4CE-4DB9-82A3-0EBD950EBD0B}" srcOrd="1" destOrd="0" presId="urn:microsoft.com/office/officeart/2005/8/layout/orgChart1"/>
    <dgm:cxn modelId="{AAE5DA43-D9FF-4493-AC50-F11EAAF80B96}" type="presParOf" srcId="{A3B38717-F01D-4987-8B03-218F4EB87C0E}" destId="{CA762B14-6A5C-46AD-B0AA-E5147C326301}" srcOrd="1" destOrd="0" presId="urn:microsoft.com/office/officeart/2005/8/layout/orgChart1"/>
    <dgm:cxn modelId="{7D1AF270-B4AF-4B9A-8A03-6C104BD4E4F3}" type="presParOf" srcId="{CA762B14-6A5C-46AD-B0AA-E5147C326301}" destId="{AF10FDE5-1E56-4F56-BD8C-14937BDB45CC}" srcOrd="0" destOrd="0" presId="urn:microsoft.com/office/officeart/2005/8/layout/orgChart1"/>
    <dgm:cxn modelId="{479CB4FB-3CAE-4982-8655-029100A6554D}" type="presParOf" srcId="{CA762B14-6A5C-46AD-B0AA-E5147C326301}" destId="{07ECDC43-9525-4B5E-BB71-BABF5D6E9690}" srcOrd="1" destOrd="0" presId="urn:microsoft.com/office/officeart/2005/8/layout/orgChart1"/>
    <dgm:cxn modelId="{446C824D-BA8D-4F1B-BF07-F4B828A44C5B}" type="presParOf" srcId="{07ECDC43-9525-4B5E-BB71-BABF5D6E9690}" destId="{957E1DB2-17A4-460C-85EB-918F20670BBA}" srcOrd="0" destOrd="0" presId="urn:microsoft.com/office/officeart/2005/8/layout/orgChart1"/>
    <dgm:cxn modelId="{FAFCDCA3-7792-4878-86B2-62CAE5101A03}" type="presParOf" srcId="{957E1DB2-17A4-460C-85EB-918F20670BBA}" destId="{D1160AD8-584C-41DC-9145-A6D9EB20C134}" srcOrd="0" destOrd="0" presId="urn:microsoft.com/office/officeart/2005/8/layout/orgChart1"/>
    <dgm:cxn modelId="{76367DFA-5EDD-458E-9670-F520508DD937}" type="presParOf" srcId="{957E1DB2-17A4-460C-85EB-918F20670BBA}" destId="{8A196768-E684-4D4D-9185-74AA6A960310}" srcOrd="1" destOrd="0" presId="urn:microsoft.com/office/officeart/2005/8/layout/orgChart1"/>
    <dgm:cxn modelId="{8E5BCBB5-A9F6-4ED6-891F-85FB682AD361}" type="presParOf" srcId="{07ECDC43-9525-4B5E-BB71-BABF5D6E9690}" destId="{CA0BF112-7CBB-41C1-AF5D-5F097B7C8A28}" srcOrd="1" destOrd="0" presId="urn:microsoft.com/office/officeart/2005/8/layout/orgChart1"/>
    <dgm:cxn modelId="{3675078F-3050-45A7-B382-81C2AFB018DF}" type="presParOf" srcId="{07ECDC43-9525-4B5E-BB71-BABF5D6E9690}" destId="{4114454D-72B0-4D68-894A-90733C3F3306}" srcOrd="2" destOrd="0" presId="urn:microsoft.com/office/officeart/2005/8/layout/orgChart1"/>
    <dgm:cxn modelId="{3E4C8CDE-8399-4290-9198-A04D7561BA42}" type="presParOf" srcId="{CA762B14-6A5C-46AD-B0AA-E5147C326301}" destId="{80590DAE-433C-4D10-9362-9D7DE227C7B9}" srcOrd="2" destOrd="0" presId="urn:microsoft.com/office/officeart/2005/8/layout/orgChart1"/>
    <dgm:cxn modelId="{324F9DA2-85E4-475D-A1A5-A2C8738BE63B}" type="presParOf" srcId="{CA762B14-6A5C-46AD-B0AA-E5147C326301}" destId="{B65F2DEF-9F2A-48BB-A24D-0D98F50B4B0D}" srcOrd="3" destOrd="0" presId="urn:microsoft.com/office/officeart/2005/8/layout/orgChart1"/>
    <dgm:cxn modelId="{8B14A566-B6F9-478B-B850-9A3C28987A5A}" type="presParOf" srcId="{B65F2DEF-9F2A-48BB-A24D-0D98F50B4B0D}" destId="{AA640004-E676-404D-9E4C-309B9E10D66F}" srcOrd="0" destOrd="0" presId="urn:microsoft.com/office/officeart/2005/8/layout/orgChart1"/>
    <dgm:cxn modelId="{35C3F60D-D61A-465A-93E5-64C8BE50EEDE}" type="presParOf" srcId="{AA640004-E676-404D-9E4C-309B9E10D66F}" destId="{8E363212-464D-4C34-8F19-5C9DB79F3CC8}" srcOrd="0" destOrd="0" presId="urn:microsoft.com/office/officeart/2005/8/layout/orgChart1"/>
    <dgm:cxn modelId="{F3472B7D-2D1C-4CD4-A88F-3A49A1B43748}" type="presParOf" srcId="{AA640004-E676-404D-9E4C-309B9E10D66F}" destId="{3096AF8A-C01F-4186-B050-53AE762F5628}" srcOrd="1" destOrd="0" presId="urn:microsoft.com/office/officeart/2005/8/layout/orgChart1"/>
    <dgm:cxn modelId="{2F7D1EE5-585B-4D82-84A9-0B8C5DC3DE19}" type="presParOf" srcId="{B65F2DEF-9F2A-48BB-A24D-0D98F50B4B0D}" destId="{CA3B1F24-8A3B-442E-B9D3-2F129489F64A}" srcOrd="1" destOrd="0" presId="urn:microsoft.com/office/officeart/2005/8/layout/orgChart1"/>
    <dgm:cxn modelId="{B74BC147-D674-45D8-B6BB-A93011466BAD}" type="presParOf" srcId="{CA3B1F24-8A3B-442E-B9D3-2F129489F64A}" destId="{891BA3F9-4437-4A02-A004-4698D3513567}" srcOrd="0" destOrd="0" presId="urn:microsoft.com/office/officeart/2005/8/layout/orgChart1"/>
    <dgm:cxn modelId="{E0760EA2-281F-43E6-B31E-921A953A2E6C}" type="presParOf" srcId="{CA3B1F24-8A3B-442E-B9D3-2F129489F64A}" destId="{06015541-5D47-458E-99B4-CEF9B6876558}" srcOrd="1" destOrd="0" presId="urn:microsoft.com/office/officeart/2005/8/layout/orgChart1"/>
    <dgm:cxn modelId="{A6FD477E-DE96-4010-B698-AF2C30F74C48}" type="presParOf" srcId="{06015541-5D47-458E-99B4-CEF9B6876558}" destId="{ED25E5E1-1857-4B7B-9100-059DB6C823F8}" srcOrd="0" destOrd="0" presId="urn:microsoft.com/office/officeart/2005/8/layout/orgChart1"/>
    <dgm:cxn modelId="{D709A592-B3EB-4028-A614-72D1FF201023}" type="presParOf" srcId="{ED25E5E1-1857-4B7B-9100-059DB6C823F8}" destId="{3AD7DFCB-F46B-454C-9212-3C16466CE814}" srcOrd="0" destOrd="0" presId="urn:microsoft.com/office/officeart/2005/8/layout/orgChart1"/>
    <dgm:cxn modelId="{34D30FD7-6F98-4626-A1DF-E5E1B6586945}" type="presParOf" srcId="{ED25E5E1-1857-4B7B-9100-059DB6C823F8}" destId="{5D632EE2-8DB2-48DE-8D98-BB21676D4247}" srcOrd="1" destOrd="0" presId="urn:microsoft.com/office/officeart/2005/8/layout/orgChart1"/>
    <dgm:cxn modelId="{8B6A5EA4-AFA1-4A38-A52F-4F3DA19236F5}" type="presParOf" srcId="{06015541-5D47-458E-99B4-CEF9B6876558}" destId="{AE819F79-318D-4ECA-A4D1-74F613C12BD8}" srcOrd="1" destOrd="0" presId="urn:microsoft.com/office/officeart/2005/8/layout/orgChart1"/>
    <dgm:cxn modelId="{BB6A51F0-0BD6-47D3-88A8-C23D6013BCF2}" type="presParOf" srcId="{06015541-5D47-458E-99B4-CEF9B6876558}" destId="{6FBEC99D-7472-4A9D-9F51-5667BFFD51BA}" srcOrd="2" destOrd="0" presId="urn:microsoft.com/office/officeart/2005/8/layout/orgChart1"/>
    <dgm:cxn modelId="{6605F735-8447-4790-9898-70011D412A24}" type="presParOf" srcId="{CA3B1F24-8A3B-442E-B9D3-2F129489F64A}" destId="{3C9200B4-8B5F-4413-A0D1-1533D44E9394}" srcOrd="2" destOrd="0" presId="urn:microsoft.com/office/officeart/2005/8/layout/orgChart1"/>
    <dgm:cxn modelId="{11621C2A-F76F-46AF-B9C5-3122BA6E98E7}" type="presParOf" srcId="{CA3B1F24-8A3B-442E-B9D3-2F129489F64A}" destId="{A2F56359-50C9-4F63-939E-13141D2FC2A3}" srcOrd="3" destOrd="0" presId="urn:microsoft.com/office/officeart/2005/8/layout/orgChart1"/>
    <dgm:cxn modelId="{D0884C47-A779-4FC1-A076-C476D93F4594}" type="presParOf" srcId="{A2F56359-50C9-4F63-939E-13141D2FC2A3}" destId="{0C8DD335-4ED6-4078-883B-357A8E36FB8F}" srcOrd="0" destOrd="0" presId="urn:microsoft.com/office/officeart/2005/8/layout/orgChart1"/>
    <dgm:cxn modelId="{CC27CC5C-B0D0-4C8A-A964-E9DC0F4D870C}" type="presParOf" srcId="{0C8DD335-4ED6-4078-883B-357A8E36FB8F}" destId="{9B1CFF84-2941-437A-9A97-9D57DBC5679A}" srcOrd="0" destOrd="0" presId="urn:microsoft.com/office/officeart/2005/8/layout/orgChart1"/>
    <dgm:cxn modelId="{A0887F5B-7107-497C-93F7-7375F5D8D10C}" type="presParOf" srcId="{0C8DD335-4ED6-4078-883B-357A8E36FB8F}" destId="{F096DD04-AA3D-42C2-898D-8B762FFC40A1}" srcOrd="1" destOrd="0" presId="urn:microsoft.com/office/officeart/2005/8/layout/orgChart1"/>
    <dgm:cxn modelId="{A11B6871-EB7F-4AE8-87C1-B5BE82205DC3}" type="presParOf" srcId="{A2F56359-50C9-4F63-939E-13141D2FC2A3}" destId="{14D5B3EF-FB41-40F5-85E8-9CF17A84D914}" srcOrd="1" destOrd="0" presId="urn:microsoft.com/office/officeart/2005/8/layout/orgChart1"/>
    <dgm:cxn modelId="{FD6F232A-F333-4E1A-8D5F-C5B8250AE2F3}" type="presParOf" srcId="{A2F56359-50C9-4F63-939E-13141D2FC2A3}" destId="{E0AF041C-0DF8-42D1-9E7E-568998C8E0E9}" srcOrd="2" destOrd="0" presId="urn:microsoft.com/office/officeart/2005/8/layout/orgChart1"/>
    <dgm:cxn modelId="{52609D94-A914-459F-8BFF-F877473291EA}" type="presParOf" srcId="{CA3B1F24-8A3B-442E-B9D3-2F129489F64A}" destId="{2C48F19B-EE3E-4370-B35E-C55FFD3B1048}" srcOrd="4" destOrd="0" presId="urn:microsoft.com/office/officeart/2005/8/layout/orgChart1"/>
    <dgm:cxn modelId="{C6991F16-1945-4D1C-9F8A-D2B462FB5E3C}" type="presParOf" srcId="{CA3B1F24-8A3B-442E-B9D3-2F129489F64A}" destId="{5EAE24D2-F4F2-40D7-A072-FD38E23E498E}" srcOrd="5" destOrd="0" presId="urn:microsoft.com/office/officeart/2005/8/layout/orgChart1"/>
    <dgm:cxn modelId="{B69912FE-6316-4049-A134-5362B40CB520}" type="presParOf" srcId="{5EAE24D2-F4F2-40D7-A072-FD38E23E498E}" destId="{356A8DF9-5046-45E5-9CC1-4469695053CE}" srcOrd="0" destOrd="0" presId="urn:microsoft.com/office/officeart/2005/8/layout/orgChart1"/>
    <dgm:cxn modelId="{CFFB9FCF-2108-462E-A6DD-BCE5DC6936F9}" type="presParOf" srcId="{356A8DF9-5046-45E5-9CC1-4469695053CE}" destId="{D3275D66-F501-4939-B007-CEF51227C5C9}" srcOrd="0" destOrd="0" presId="urn:microsoft.com/office/officeart/2005/8/layout/orgChart1"/>
    <dgm:cxn modelId="{2DDFAC7F-CEA8-404C-BC04-7A998F4E1CD4}" type="presParOf" srcId="{356A8DF9-5046-45E5-9CC1-4469695053CE}" destId="{058AF125-6C09-4A3A-A4D3-C674FA7BAAC1}" srcOrd="1" destOrd="0" presId="urn:microsoft.com/office/officeart/2005/8/layout/orgChart1"/>
    <dgm:cxn modelId="{78F8BEEA-6C91-4CE3-9E22-6361EF4A3690}" type="presParOf" srcId="{5EAE24D2-F4F2-40D7-A072-FD38E23E498E}" destId="{3CAF11E7-0050-4463-9229-CC2539EF6BBB}" srcOrd="1" destOrd="0" presId="urn:microsoft.com/office/officeart/2005/8/layout/orgChart1"/>
    <dgm:cxn modelId="{9AD4A9CE-D087-43B8-9EA7-3B49D0B56482}" type="presParOf" srcId="{5EAE24D2-F4F2-40D7-A072-FD38E23E498E}" destId="{59691063-D9F7-4FC7-9DF0-31F4CA660F40}" srcOrd="2" destOrd="0" presId="urn:microsoft.com/office/officeart/2005/8/layout/orgChart1"/>
    <dgm:cxn modelId="{B1C17A35-D9C2-471E-84C3-0198651C9E8F}" type="presParOf" srcId="{CA3B1F24-8A3B-442E-B9D3-2F129489F64A}" destId="{01B2FBBB-E89F-4C5E-A085-6FE7940DCC11}" srcOrd="6" destOrd="0" presId="urn:microsoft.com/office/officeart/2005/8/layout/orgChart1"/>
    <dgm:cxn modelId="{8166C7AA-80A5-4575-B04A-1E78DAA896E6}" type="presParOf" srcId="{CA3B1F24-8A3B-442E-B9D3-2F129489F64A}" destId="{1CF45AFB-6695-4163-8687-4F1BBB6D9D89}" srcOrd="7" destOrd="0" presId="urn:microsoft.com/office/officeart/2005/8/layout/orgChart1"/>
    <dgm:cxn modelId="{726D0F1B-F2AE-41DC-9384-D6B3EBFBC1F8}" type="presParOf" srcId="{1CF45AFB-6695-4163-8687-4F1BBB6D9D89}" destId="{5AA27B9E-38CB-42EE-8CCD-1F54679DB2DA}" srcOrd="0" destOrd="0" presId="urn:microsoft.com/office/officeart/2005/8/layout/orgChart1"/>
    <dgm:cxn modelId="{DDF80DB4-7C19-445C-B0FA-069386AA7E7A}" type="presParOf" srcId="{5AA27B9E-38CB-42EE-8CCD-1F54679DB2DA}" destId="{5B7B2BFC-0FCF-42F7-ABF5-0AAB98DA6E53}" srcOrd="0" destOrd="0" presId="urn:microsoft.com/office/officeart/2005/8/layout/orgChart1"/>
    <dgm:cxn modelId="{3FC16E1E-43A1-4363-AFE9-2894AB5E0B8A}" type="presParOf" srcId="{5AA27B9E-38CB-42EE-8CCD-1F54679DB2DA}" destId="{D6E6A5EF-27F4-4681-8884-EB501CD5F697}" srcOrd="1" destOrd="0" presId="urn:microsoft.com/office/officeart/2005/8/layout/orgChart1"/>
    <dgm:cxn modelId="{4DAE4A5E-8099-437B-96BC-0BC069AB573D}" type="presParOf" srcId="{1CF45AFB-6695-4163-8687-4F1BBB6D9D89}" destId="{64965EA3-BF09-40F0-B235-8DEEAA4C9D92}" srcOrd="1" destOrd="0" presId="urn:microsoft.com/office/officeart/2005/8/layout/orgChart1"/>
    <dgm:cxn modelId="{81FDA9B0-66E5-48A0-A958-9A7FC1C3F1CD}" type="presParOf" srcId="{1CF45AFB-6695-4163-8687-4F1BBB6D9D89}" destId="{DF7EA278-70CE-4CE3-9442-866B8929A9BD}" srcOrd="2" destOrd="0" presId="urn:microsoft.com/office/officeart/2005/8/layout/orgChart1"/>
    <dgm:cxn modelId="{74E5BF18-5C03-4D4C-8CAE-C9D45C3790AC}" type="presParOf" srcId="{CA3B1F24-8A3B-442E-B9D3-2F129489F64A}" destId="{1B93E260-632F-4FE9-A239-51D71480F889}" srcOrd="8" destOrd="0" presId="urn:microsoft.com/office/officeart/2005/8/layout/orgChart1"/>
    <dgm:cxn modelId="{B293226F-D1EB-4923-B528-0845AD3D85A1}" type="presParOf" srcId="{CA3B1F24-8A3B-442E-B9D3-2F129489F64A}" destId="{49A5876A-E7AB-49F5-AD99-A941FBC1125F}" srcOrd="9" destOrd="0" presId="urn:microsoft.com/office/officeart/2005/8/layout/orgChart1"/>
    <dgm:cxn modelId="{997B31C0-D6BF-47FD-8851-B73011F2608B}" type="presParOf" srcId="{49A5876A-E7AB-49F5-AD99-A941FBC1125F}" destId="{B293E97F-5BD0-40F9-9225-D6D7B799B975}" srcOrd="0" destOrd="0" presId="urn:microsoft.com/office/officeart/2005/8/layout/orgChart1"/>
    <dgm:cxn modelId="{581D3317-CE08-4B6E-BD59-BE5332F608C3}" type="presParOf" srcId="{B293E97F-5BD0-40F9-9225-D6D7B799B975}" destId="{FEB067FE-50E0-4FDA-A625-347874C12C8D}" srcOrd="0" destOrd="0" presId="urn:microsoft.com/office/officeart/2005/8/layout/orgChart1"/>
    <dgm:cxn modelId="{85037095-9283-4541-962D-7CDAE5E99F18}" type="presParOf" srcId="{B293E97F-5BD0-40F9-9225-D6D7B799B975}" destId="{1E6A23A5-79F8-4CBB-B02B-CF87C8D4E243}" srcOrd="1" destOrd="0" presId="urn:microsoft.com/office/officeart/2005/8/layout/orgChart1"/>
    <dgm:cxn modelId="{E9580282-B826-4D15-A05A-97B70FD61D88}" type="presParOf" srcId="{49A5876A-E7AB-49F5-AD99-A941FBC1125F}" destId="{4B364A57-ED98-468E-9622-1B37A749DE25}" srcOrd="1" destOrd="0" presId="urn:microsoft.com/office/officeart/2005/8/layout/orgChart1"/>
    <dgm:cxn modelId="{E35A8B64-78AE-4003-A49F-261CFB1AF7E1}" type="presParOf" srcId="{49A5876A-E7AB-49F5-AD99-A941FBC1125F}" destId="{07EF6480-4ADE-4093-8D63-57EF82E53A04}" srcOrd="2" destOrd="0" presId="urn:microsoft.com/office/officeart/2005/8/layout/orgChart1"/>
    <dgm:cxn modelId="{A28B293D-2E02-4F5F-AC94-102B29D5BC67}" type="presParOf" srcId="{B65F2DEF-9F2A-48BB-A24D-0D98F50B4B0D}" destId="{F08C1149-E97B-4876-A366-85B9E9902E43}" srcOrd="2" destOrd="0" presId="urn:microsoft.com/office/officeart/2005/8/layout/orgChart1"/>
    <dgm:cxn modelId="{858E040F-4FAB-494D-B510-D259C64038DA}" type="presParOf" srcId="{A3B38717-F01D-4987-8B03-218F4EB87C0E}" destId="{41841711-4430-431C-8460-FD94C4A70F47}" srcOrd="2" destOrd="0" presId="urn:microsoft.com/office/officeart/2005/8/layout/orgChart1"/>
    <dgm:cxn modelId="{F6C81608-AB05-4C26-85D9-76B96642FE3C}" type="presParOf" srcId="{41841711-4430-431C-8460-FD94C4A70F47}" destId="{E79F247B-0C12-44FE-AD22-CAE7829E4334}" srcOrd="0" destOrd="0" presId="urn:microsoft.com/office/officeart/2005/8/layout/orgChart1"/>
    <dgm:cxn modelId="{01D39D75-1695-41BA-946D-F065928FACB5}" type="presParOf" srcId="{41841711-4430-431C-8460-FD94C4A70F47}" destId="{62F0991E-61F2-47EC-85AC-1D26D0295CB5}" srcOrd="1" destOrd="0" presId="urn:microsoft.com/office/officeart/2005/8/layout/orgChart1"/>
    <dgm:cxn modelId="{FC4EB8B7-C1C4-43E4-9EBA-0A01551FA3BE}" type="presParOf" srcId="{62F0991E-61F2-47EC-85AC-1D26D0295CB5}" destId="{F1FA1B46-6630-40D4-B4F1-997DB80A0562}" srcOrd="0" destOrd="0" presId="urn:microsoft.com/office/officeart/2005/8/layout/orgChart1"/>
    <dgm:cxn modelId="{B64615CC-9ACD-4954-A2BD-63630C20FCE4}" type="presParOf" srcId="{F1FA1B46-6630-40D4-B4F1-997DB80A0562}" destId="{1432484F-4DF4-4E49-92A4-773D36F1321C}" srcOrd="0" destOrd="0" presId="urn:microsoft.com/office/officeart/2005/8/layout/orgChart1"/>
    <dgm:cxn modelId="{13BD3DC2-53BA-4CB3-8885-11F6544CAD3C}" type="presParOf" srcId="{F1FA1B46-6630-40D4-B4F1-997DB80A0562}" destId="{0BB612FB-BE8E-477A-9A6E-FB477ED70C3A}" srcOrd="1" destOrd="0" presId="urn:microsoft.com/office/officeart/2005/8/layout/orgChart1"/>
    <dgm:cxn modelId="{B6E1AFB7-03D7-4318-8093-00C99B67A3F5}" type="presParOf" srcId="{62F0991E-61F2-47EC-85AC-1D26D0295CB5}" destId="{9B1E3D4C-44C2-4CFA-A14B-727642DB0888}" srcOrd="1" destOrd="0" presId="urn:microsoft.com/office/officeart/2005/8/layout/orgChart1"/>
    <dgm:cxn modelId="{8A479EBF-7633-4CF7-909C-E5011778246F}" type="presParOf" srcId="{62F0991E-61F2-47EC-85AC-1D26D0295CB5}" destId="{A50B91B7-3771-4573-9E87-0989F73764B5}" srcOrd="2" destOrd="0" presId="urn:microsoft.com/office/officeart/2005/8/layout/orgChart1"/>
    <dgm:cxn modelId="{50F04C93-9B94-4921-9D18-F5194321CA97}" type="presParOf" srcId="{41841711-4430-431C-8460-FD94C4A70F47}" destId="{B1805E11-4EAA-47C2-8424-434BE2E132A1}" srcOrd="2" destOrd="0" presId="urn:microsoft.com/office/officeart/2005/8/layout/orgChart1"/>
    <dgm:cxn modelId="{F516E02B-B7A8-404E-90EE-01B825CB015A}" type="presParOf" srcId="{41841711-4430-431C-8460-FD94C4A70F47}" destId="{1B1B09B1-378A-494F-9031-9FECA105FBF2}" srcOrd="3" destOrd="0" presId="urn:microsoft.com/office/officeart/2005/8/layout/orgChart1"/>
    <dgm:cxn modelId="{E6ADDBA7-9150-4F6A-91E1-04D9BF64373D}" type="presParOf" srcId="{1B1B09B1-378A-494F-9031-9FECA105FBF2}" destId="{FB579FB0-70FB-40A7-BED0-12DB144DA611}" srcOrd="0" destOrd="0" presId="urn:microsoft.com/office/officeart/2005/8/layout/orgChart1"/>
    <dgm:cxn modelId="{DFCB431F-E25A-4488-A7B5-0AC3901A1A86}" type="presParOf" srcId="{FB579FB0-70FB-40A7-BED0-12DB144DA611}" destId="{B002D25E-5A22-4741-944C-05110384B2D4}" srcOrd="0" destOrd="0" presId="urn:microsoft.com/office/officeart/2005/8/layout/orgChart1"/>
    <dgm:cxn modelId="{2235A050-E191-4192-B8B4-C9C8DDC01DEA}" type="presParOf" srcId="{FB579FB0-70FB-40A7-BED0-12DB144DA611}" destId="{91F7CDF5-D341-4632-AA44-8964A1D574B4}" srcOrd="1" destOrd="0" presId="urn:microsoft.com/office/officeart/2005/8/layout/orgChart1"/>
    <dgm:cxn modelId="{248E1227-C92A-4E64-B467-2DDF8D5CAB48}" type="presParOf" srcId="{1B1B09B1-378A-494F-9031-9FECA105FBF2}" destId="{B7FAA66D-6451-4907-A9EE-EB0C0E665BBE}" srcOrd="1" destOrd="0" presId="urn:microsoft.com/office/officeart/2005/8/layout/orgChart1"/>
    <dgm:cxn modelId="{C65F46B0-9B4E-4109-BE3A-8FCC69EB3E37}" type="presParOf" srcId="{1B1B09B1-378A-494F-9031-9FECA105FBF2}" destId="{C88CAFF5-FF2F-4FFE-9332-870CBDF580F8}" srcOrd="2" destOrd="0" presId="urn:microsoft.com/office/officeart/2005/8/layout/orgChart1"/>
    <dgm:cxn modelId="{603C7B62-A8B2-409F-8F8A-001A825C96C2}" type="presParOf" srcId="{00C19DBE-BB37-4E29-AB3B-E3B70F02ADEF}" destId="{8AEBDB52-8C1E-4B33-BB0D-B0B61F0C048A}" srcOrd="4" destOrd="0" presId="urn:microsoft.com/office/officeart/2005/8/layout/orgChart1"/>
    <dgm:cxn modelId="{C900E3C6-0EC2-4064-AD85-9B15A371F1C5}" type="presParOf" srcId="{00C19DBE-BB37-4E29-AB3B-E3B70F02ADEF}" destId="{2E444B74-0E26-437C-B1A9-3D03D7F88DB4}" srcOrd="5" destOrd="0" presId="urn:microsoft.com/office/officeart/2005/8/layout/orgChart1"/>
    <dgm:cxn modelId="{221D915E-A829-460D-B311-554EACFB47A1}" type="presParOf" srcId="{2E444B74-0E26-437C-B1A9-3D03D7F88DB4}" destId="{C60D2089-BD0C-41AA-BFBF-9560196AEEA5}" srcOrd="0" destOrd="0" presId="urn:microsoft.com/office/officeart/2005/8/layout/orgChart1"/>
    <dgm:cxn modelId="{F8B77D6D-0128-496B-8889-73D2BE5D8FAD}" type="presParOf" srcId="{C60D2089-BD0C-41AA-BFBF-9560196AEEA5}" destId="{06823E8E-431D-4864-A057-D16D1E5A9D17}" srcOrd="0" destOrd="0" presId="urn:microsoft.com/office/officeart/2005/8/layout/orgChart1"/>
    <dgm:cxn modelId="{9359AB67-8BBE-483A-A972-2D2C78704E59}" type="presParOf" srcId="{C60D2089-BD0C-41AA-BFBF-9560196AEEA5}" destId="{ED3CB29B-36F4-4493-B7E8-3A5861BF33A3}" srcOrd="1" destOrd="0" presId="urn:microsoft.com/office/officeart/2005/8/layout/orgChart1"/>
    <dgm:cxn modelId="{DE34290A-EF33-4973-A18B-A3E50AB34CAA}" type="presParOf" srcId="{2E444B74-0E26-437C-B1A9-3D03D7F88DB4}" destId="{17B92FAD-08BA-4C51-9A7E-4FCEF5551AD9}" srcOrd="1" destOrd="0" presId="urn:microsoft.com/office/officeart/2005/8/layout/orgChart1"/>
    <dgm:cxn modelId="{6877D7BD-7C0E-4884-BE62-09AEDC80CA56}" type="presParOf" srcId="{2E444B74-0E26-437C-B1A9-3D03D7F88DB4}" destId="{759CCE99-0ECD-4E08-937E-E56E661D31CB}" srcOrd="2" destOrd="0" presId="urn:microsoft.com/office/officeart/2005/8/layout/orgChart1"/>
    <dgm:cxn modelId="{97D1F4FC-E87C-47F1-B794-EFEE0A47F9D7}" type="presParOf" srcId="{00C19DBE-BB37-4E29-AB3B-E3B70F02ADEF}" destId="{A596D7EA-B658-4E64-8791-55CC804F0151}" srcOrd="6" destOrd="0" presId="urn:microsoft.com/office/officeart/2005/8/layout/orgChart1"/>
    <dgm:cxn modelId="{E14F242C-05E2-4159-AE1C-CC32405DD3D7}" type="presParOf" srcId="{00C19DBE-BB37-4E29-AB3B-E3B70F02ADEF}" destId="{DCCB5261-DE08-4DAF-8917-002C016167E1}" srcOrd="7" destOrd="0" presId="urn:microsoft.com/office/officeart/2005/8/layout/orgChart1"/>
    <dgm:cxn modelId="{C51AC308-43BB-486C-8947-CC3635A8FE04}" type="presParOf" srcId="{DCCB5261-DE08-4DAF-8917-002C016167E1}" destId="{FCEFFD30-9AE3-4300-BFE2-A8143530D490}" srcOrd="0" destOrd="0" presId="urn:microsoft.com/office/officeart/2005/8/layout/orgChart1"/>
    <dgm:cxn modelId="{FB16BD35-67FE-445B-A4FE-FEC184F938FF}" type="presParOf" srcId="{FCEFFD30-9AE3-4300-BFE2-A8143530D490}" destId="{A1EBAD7D-186E-4366-AAC4-5293513C6064}" srcOrd="0" destOrd="0" presId="urn:microsoft.com/office/officeart/2005/8/layout/orgChart1"/>
    <dgm:cxn modelId="{D0A692F6-7CEB-45C3-B505-83093A09C428}" type="presParOf" srcId="{FCEFFD30-9AE3-4300-BFE2-A8143530D490}" destId="{7B96C814-5DF2-4DA1-92DD-8DE551A911C9}" srcOrd="1" destOrd="0" presId="urn:microsoft.com/office/officeart/2005/8/layout/orgChart1"/>
    <dgm:cxn modelId="{39C787AD-5E66-4188-94E4-D9DAB23EE0DA}" type="presParOf" srcId="{DCCB5261-DE08-4DAF-8917-002C016167E1}" destId="{1973AC69-2097-4BE5-9FC0-B63E7AEE9B37}" srcOrd="1" destOrd="0" presId="urn:microsoft.com/office/officeart/2005/8/layout/orgChart1"/>
    <dgm:cxn modelId="{8232F826-DB15-4CAC-9BA1-F4C1935FB655}" type="presParOf" srcId="{1973AC69-2097-4BE5-9FC0-B63E7AEE9B37}" destId="{6B6C9387-2D68-45CD-95AA-53F611C220F3}" srcOrd="0" destOrd="0" presId="urn:microsoft.com/office/officeart/2005/8/layout/orgChart1"/>
    <dgm:cxn modelId="{AA433D77-65C0-4FB1-A934-23D29804E623}" type="presParOf" srcId="{1973AC69-2097-4BE5-9FC0-B63E7AEE9B37}" destId="{132F01BA-1B37-433E-A7C6-72EDE6743B99}" srcOrd="1" destOrd="0" presId="urn:microsoft.com/office/officeart/2005/8/layout/orgChart1"/>
    <dgm:cxn modelId="{D9D39C90-9B1E-4E50-B674-3568346230DB}" type="presParOf" srcId="{132F01BA-1B37-433E-A7C6-72EDE6743B99}" destId="{19DF4347-417A-4DB8-AF28-FF20B44B01D4}" srcOrd="0" destOrd="0" presId="urn:microsoft.com/office/officeart/2005/8/layout/orgChart1"/>
    <dgm:cxn modelId="{F41D2BE6-72BB-4037-8620-A258832A2E4E}" type="presParOf" srcId="{19DF4347-417A-4DB8-AF28-FF20B44B01D4}" destId="{83FB6851-F0EA-420C-8B0A-4016366EAFA7}" srcOrd="0" destOrd="0" presId="urn:microsoft.com/office/officeart/2005/8/layout/orgChart1"/>
    <dgm:cxn modelId="{CC32A40B-4E79-437D-8887-B3DB74BBF83B}" type="presParOf" srcId="{19DF4347-417A-4DB8-AF28-FF20B44B01D4}" destId="{E78331D2-2650-42B3-B79A-8D33E1F13586}" srcOrd="1" destOrd="0" presId="urn:microsoft.com/office/officeart/2005/8/layout/orgChart1"/>
    <dgm:cxn modelId="{2071DAF8-626F-4708-8A74-F26F81FBAAA8}" type="presParOf" srcId="{132F01BA-1B37-433E-A7C6-72EDE6743B99}" destId="{22B4E2AF-D619-4379-809C-1E08C9AE4B9D}" srcOrd="1" destOrd="0" presId="urn:microsoft.com/office/officeart/2005/8/layout/orgChart1"/>
    <dgm:cxn modelId="{1C279446-3CE5-453C-BD75-A9D7C55F1C32}" type="presParOf" srcId="{132F01BA-1B37-433E-A7C6-72EDE6743B99}" destId="{6765DFC0-F4D4-4551-90BD-2EC270EA7FE0}" srcOrd="2" destOrd="0" presId="urn:microsoft.com/office/officeart/2005/8/layout/orgChart1"/>
    <dgm:cxn modelId="{4E9F1FFF-B780-4DDC-AA21-EDAEADD68B2F}" type="presParOf" srcId="{1973AC69-2097-4BE5-9FC0-B63E7AEE9B37}" destId="{A60C30FD-FB5F-48AA-818B-F6070E78CE48}" srcOrd="2" destOrd="0" presId="urn:microsoft.com/office/officeart/2005/8/layout/orgChart1"/>
    <dgm:cxn modelId="{A5C4D83B-7F17-4B93-97B5-FAC547D3B84C}" type="presParOf" srcId="{1973AC69-2097-4BE5-9FC0-B63E7AEE9B37}" destId="{3ADBAA5D-E821-4E5F-B9D7-00F563750DC6}" srcOrd="3" destOrd="0" presId="urn:microsoft.com/office/officeart/2005/8/layout/orgChart1"/>
    <dgm:cxn modelId="{93AA5243-69D8-4BA2-894D-9A715B1C22D6}" type="presParOf" srcId="{3ADBAA5D-E821-4E5F-B9D7-00F563750DC6}" destId="{8CF70CD3-B66D-466C-B366-9B9491DB193A}" srcOrd="0" destOrd="0" presId="urn:microsoft.com/office/officeart/2005/8/layout/orgChart1"/>
    <dgm:cxn modelId="{0511F7DB-A4D1-41BF-B3E3-ADE660F99F5C}" type="presParOf" srcId="{8CF70CD3-B66D-466C-B366-9B9491DB193A}" destId="{E5CAC987-DC47-4B5C-A901-CD1761911C12}" srcOrd="0" destOrd="0" presId="urn:microsoft.com/office/officeart/2005/8/layout/orgChart1"/>
    <dgm:cxn modelId="{DF5D4513-7A38-4D41-A5E1-58C12B035F32}" type="presParOf" srcId="{8CF70CD3-B66D-466C-B366-9B9491DB193A}" destId="{A3DB2970-556C-4F66-B129-7E82BDBB395C}" srcOrd="1" destOrd="0" presId="urn:microsoft.com/office/officeart/2005/8/layout/orgChart1"/>
    <dgm:cxn modelId="{50CD3D5B-06C3-4B7D-A155-026C6E85D41B}" type="presParOf" srcId="{3ADBAA5D-E821-4E5F-B9D7-00F563750DC6}" destId="{DC0D0966-8949-4FC5-B755-DF229EB68E0D}" srcOrd="1" destOrd="0" presId="urn:microsoft.com/office/officeart/2005/8/layout/orgChart1"/>
    <dgm:cxn modelId="{D1376D37-12E4-45A1-B7A4-6898FC0F7D0E}" type="presParOf" srcId="{3ADBAA5D-E821-4E5F-B9D7-00F563750DC6}" destId="{0477DD23-54B2-4505-A487-9E6EF2E9A8CE}" srcOrd="2" destOrd="0" presId="urn:microsoft.com/office/officeart/2005/8/layout/orgChart1"/>
    <dgm:cxn modelId="{07C2AC3A-5BDD-4191-A1B0-18413306F27F}" type="presParOf" srcId="{1973AC69-2097-4BE5-9FC0-B63E7AEE9B37}" destId="{2BE6CF06-421F-4055-AFA4-9206CC6A8271}" srcOrd="4" destOrd="0" presId="urn:microsoft.com/office/officeart/2005/8/layout/orgChart1"/>
    <dgm:cxn modelId="{1131B94E-69F8-4598-9EE6-1CFB700DE6DC}" type="presParOf" srcId="{1973AC69-2097-4BE5-9FC0-B63E7AEE9B37}" destId="{51F76A40-7F8F-4B60-B238-D779E7E74A3F}" srcOrd="5" destOrd="0" presId="urn:microsoft.com/office/officeart/2005/8/layout/orgChart1"/>
    <dgm:cxn modelId="{B996B7B1-33F8-4C84-B3D9-569219FE7E95}" type="presParOf" srcId="{51F76A40-7F8F-4B60-B238-D779E7E74A3F}" destId="{0298CFA1-05D2-4578-B0EA-18C18BF818F8}" srcOrd="0" destOrd="0" presId="urn:microsoft.com/office/officeart/2005/8/layout/orgChart1"/>
    <dgm:cxn modelId="{05A421B5-35E0-4787-A69A-9D136FC7ADE9}" type="presParOf" srcId="{0298CFA1-05D2-4578-B0EA-18C18BF818F8}" destId="{767A065A-C934-4EE6-91EA-4CE91DE50E3C}" srcOrd="0" destOrd="0" presId="urn:microsoft.com/office/officeart/2005/8/layout/orgChart1"/>
    <dgm:cxn modelId="{1D6D9710-0C3C-4F24-8B7C-458BDF61EDA0}" type="presParOf" srcId="{0298CFA1-05D2-4578-B0EA-18C18BF818F8}" destId="{4AF79AB7-5D39-4C30-8D79-78334C1749F2}" srcOrd="1" destOrd="0" presId="urn:microsoft.com/office/officeart/2005/8/layout/orgChart1"/>
    <dgm:cxn modelId="{5D64B453-EE7C-4A27-89FD-F30B36818EDE}" type="presParOf" srcId="{51F76A40-7F8F-4B60-B238-D779E7E74A3F}" destId="{E902B6B4-1DEB-4B7E-8506-588F1FEF20DB}" srcOrd="1" destOrd="0" presId="urn:microsoft.com/office/officeart/2005/8/layout/orgChart1"/>
    <dgm:cxn modelId="{2BE128DC-5802-4B93-8232-1FE3F7179077}" type="presParOf" srcId="{51F76A40-7F8F-4B60-B238-D779E7E74A3F}" destId="{53F3A1C4-D83A-4FDF-9C5A-470EB56EEF96}" srcOrd="2" destOrd="0" presId="urn:microsoft.com/office/officeart/2005/8/layout/orgChart1"/>
    <dgm:cxn modelId="{95939834-9EC5-4AED-8CEC-62A51CA2F6FA}" type="presParOf" srcId="{DCCB5261-DE08-4DAF-8917-002C016167E1}" destId="{AC6D71F9-A343-4EC7-833D-1AAD52F89075}" srcOrd="2" destOrd="0" presId="urn:microsoft.com/office/officeart/2005/8/layout/orgChart1"/>
    <dgm:cxn modelId="{E01E5839-80B5-4B40-A501-80457AEA872F}" type="presParOf" srcId="{AC6D71F9-A343-4EC7-833D-1AAD52F89075}" destId="{D3545FEE-F079-4F5D-BE01-D2FCF8987D6C}" srcOrd="0" destOrd="0" presId="urn:microsoft.com/office/officeart/2005/8/layout/orgChart1"/>
    <dgm:cxn modelId="{AE57C2CF-B5FD-43DE-B100-FE497CB29FF4}" type="presParOf" srcId="{AC6D71F9-A343-4EC7-833D-1AAD52F89075}" destId="{753E5396-D01C-4BCD-A43C-523A1FBC478D}" srcOrd="1" destOrd="0" presId="urn:microsoft.com/office/officeart/2005/8/layout/orgChart1"/>
    <dgm:cxn modelId="{5F5DE703-832A-4D73-959A-F693324CF0F6}" type="presParOf" srcId="{753E5396-D01C-4BCD-A43C-523A1FBC478D}" destId="{EEAAABDA-B206-43D7-A7F2-2F0C3572D9D1}" srcOrd="0" destOrd="0" presId="urn:microsoft.com/office/officeart/2005/8/layout/orgChart1"/>
    <dgm:cxn modelId="{704F40F6-25D2-428F-BB0C-F868610315CC}" type="presParOf" srcId="{EEAAABDA-B206-43D7-A7F2-2F0C3572D9D1}" destId="{B5E1D8EC-9288-4006-99AA-8A76C0975E81}" srcOrd="0" destOrd="0" presId="urn:microsoft.com/office/officeart/2005/8/layout/orgChart1"/>
    <dgm:cxn modelId="{1180B599-48F0-4378-9E8C-4CD33486FA17}" type="presParOf" srcId="{EEAAABDA-B206-43D7-A7F2-2F0C3572D9D1}" destId="{8E74C911-0047-4A5C-98FC-5F6A9DA14054}" srcOrd="1" destOrd="0" presId="urn:microsoft.com/office/officeart/2005/8/layout/orgChart1"/>
    <dgm:cxn modelId="{1B555597-EB21-4AD8-989D-4EA2837A0842}" type="presParOf" srcId="{753E5396-D01C-4BCD-A43C-523A1FBC478D}" destId="{2B921A82-065D-447B-A9B3-B13E6764CC4D}" srcOrd="1" destOrd="0" presId="urn:microsoft.com/office/officeart/2005/8/layout/orgChart1"/>
    <dgm:cxn modelId="{FD7FFEAF-750B-45A9-8222-9C16A2574534}" type="presParOf" srcId="{753E5396-D01C-4BCD-A43C-523A1FBC478D}" destId="{0B715847-CFD1-4834-8D43-99D97981C619}" srcOrd="2" destOrd="0" presId="urn:microsoft.com/office/officeart/2005/8/layout/orgChart1"/>
    <dgm:cxn modelId="{59D00517-CDED-462F-A277-12414BE6CDF4}" type="presParOf" srcId="{5F72D8CF-3DAC-4B4F-BFB9-E845EEA33E6F}" destId="{75267A8F-592E-4D13-973F-6C20C0882429}" srcOrd="2" destOrd="0" presId="urn:microsoft.com/office/officeart/2005/8/layout/orgChart1"/>
    <dgm:cxn modelId="{F17D06C6-7051-4A34-B134-CB41884E76BA}" type="presParOf" srcId="{75267A8F-592E-4D13-973F-6C20C0882429}" destId="{0F77EE03-16D4-49A4-B1B6-5C6F0A6677DC}" srcOrd="0" destOrd="0" presId="urn:microsoft.com/office/officeart/2005/8/layout/orgChart1"/>
    <dgm:cxn modelId="{DAEC027A-8166-4397-A7F2-8FEA68F9FC97}" type="presParOf" srcId="{75267A8F-592E-4D13-973F-6C20C0882429}" destId="{37623D3F-9091-4D68-BBE7-5A4D7E05E2EE}" srcOrd="1" destOrd="0" presId="urn:microsoft.com/office/officeart/2005/8/layout/orgChart1"/>
    <dgm:cxn modelId="{B9035122-5BB9-4D0E-B8D6-AFCEE89309D5}" type="presParOf" srcId="{37623D3F-9091-4D68-BBE7-5A4D7E05E2EE}" destId="{F27A30EA-6DDF-4AD7-89CB-4991DD688EB4}" srcOrd="0" destOrd="0" presId="urn:microsoft.com/office/officeart/2005/8/layout/orgChart1"/>
    <dgm:cxn modelId="{38E3E8F8-C2E6-4F3E-BA01-5AF99BEEAF98}" type="presParOf" srcId="{F27A30EA-6DDF-4AD7-89CB-4991DD688EB4}" destId="{871B3B9C-EF0F-4A5F-9955-E6C94DE6C750}" srcOrd="0" destOrd="0" presId="urn:microsoft.com/office/officeart/2005/8/layout/orgChart1"/>
    <dgm:cxn modelId="{CCF24B27-E478-4782-8075-05C44729A7F8}" type="presParOf" srcId="{F27A30EA-6DDF-4AD7-89CB-4991DD688EB4}" destId="{6E9DF275-3BF0-4E38-837F-8BEDE784CEB0}" srcOrd="1" destOrd="0" presId="urn:microsoft.com/office/officeart/2005/8/layout/orgChart1"/>
    <dgm:cxn modelId="{52231732-A61A-4B35-A30A-DE448EA7A19D}" type="presParOf" srcId="{37623D3F-9091-4D68-BBE7-5A4D7E05E2EE}" destId="{19BE3EBF-4811-4736-91F5-E8F870CAA178}" srcOrd="1" destOrd="0" presId="urn:microsoft.com/office/officeart/2005/8/layout/orgChart1"/>
    <dgm:cxn modelId="{6D31E2FF-2EC4-4FAF-B0CC-0600A014DE86}" type="presParOf" srcId="{37623D3F-9091-4D68-BBE7-5A4D7E05E2EE}" destId="{FF51A2EA-E7C0-43AF-A99B-A9907E0EF63F}" srcOrd="2" destOrd="0" presId="urn:microsoft.com/office/officeart/2005/8/layout/orgChart1"/>
  </dgm:cxnLst>
  <dgm:bg/>
  <dgm:whole/>
</dgm:dataModel>
</file>

<file path=ppt/diagrams/data4.xml><?xml version="1.0" encoding="utf-8"?>
<dgm:dataModel xmlns:dgm="http://schemas.openxmlformats.org/drawingml/2006/diagram" xmlns:a="http://schemas.openxmlformats.org/drawingml/2006/main">
  <dgm:ptLst>
    <dgm:pt modelId="{03982DBB-BE4D-4B46-93E4-0AAC866EFF15}"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es-ES"/>
        </a:p>
      </dgm:t>
    </dgm:pt>
    <dgm:pt modelId="{C0685686-F2B1-4A76-A027-6AC9840E5CD6}">
      <dgm:prSet phldrT="[Texto]" custT="1"/>
      <dgm:spPr/>
      <dgm:t>
        <a:bodyPr/>
        <a:lstStyle/>
        <a:p>
          <a:r>
            <a:rPr lang="es-ES" sz="1400" dirty="0" smtClean="0">
              <a:latin typeface="Comic Sans MS" pitchFamily="66" charset="0"/>
            </a:rPr>
            <a:t>CONFIANZA</a:t>
          </a:r>
          <a:endParaRPr lang="es-ES" sz="1400" dirty="0">
            <a:latin typeface="Comic Sans MS" pitchFamily="66" charset="0"/>
          </a:endParaRPr>
        </a:p>
      </dgm:t>
    </dgm:pt>
    <dgm:pt modelId="{0483C2B6-F303-477D-B9D2-6760B58F6A3C}" type="parTrans" cxnId="{8AB10B5B-EE90-4021-9B96-C59CDD27E98A}">
      <dgm:prSet/>
      <dgm:spPr/>
      <dgm:t>
        <a:bodyPr/>
        <a:lstStyle/>
        <a:p>
          <a:endParaRPr lang="es-ES"/>
        </a:p>
      </dgm:t>
    </dgm:pt>
    <dgm:pt modelId="{80E58F61-6A95-4913-9529-3F8538CF3E0F}" type="sibTrans" cxnId="{8AB10B5B-EE90-4021-9B96-C59CDD27E98A}">
      <dgm:prSet/>
      <dgm:spPr/>
      <dgm:t>
        <a:bodyPr/>
        <a:lstStyle/>
        <a:p>
          <a:endParaRPr lang="es-ES"/>
        </a:p>
      </dgm:t>
    </dgm:pt>
    <dgm:pt modelId="{C70DD45B-3625-4487-AEAD-1752AC191CEF}">
      <dgm:prSet phldrT="[Texto]" custT="1"/>
      <dgm:spPr/>
      <dgm:t>
        <a:bodyPr/>
        <a:lstStyle/>
        <a:p>
          <a:r>
            <a:rPr lang="es-ES" sz="1400" dirty="0" smtClean="0">
              <a:latin typeface="Comic Sans MS" pitchFamily="66" charset="0"/>
            </a:rPr>
            <a:t>RIESGO</a:t>
          </a:r>
          <a:endParaRPr lang="es-ES" sz="1400" dirty="0">
            <a:latin typeface="Comic Sans MS" pitchFamily="66" charset="0"/>
          </a:endParaRPr>
        </a:p>
      </dgm:t>
    </dgm:pt>
    <dgm:pt modelId="{85B459BA-68AF-4E54-9E19-779CD833199D}" type="parTrans" cxnId="{348556EE-8EC5-40E1-8CCC-43F1AA01F488}">
      <dgm:prSet/>
      <dgm:spPr/>
      <dgm:t>
        <a:bodyPr/>
        <a:lstStyle/>
        <a:p>
          <a:endParaRPr lang="es-ES"/>
        </a:p>
      </dgm:t>
    </dgm:pt>
    <dgm:pt modelId="{6ACAEB09-ADE0-46FD-8DE3-121FFA4AB441}" type="sibTrans" cxnId="{348556EE-8EC5-40E1-8CCC-43F1AA01F488}">
      <dgm:prSet/>
      <dgm:spPr/>
      <dgm:t>
        <a:bodyPr/>
        <a:lstStyle/>
        <a:p>
          <a:endParaRPr lang="es-ES"/>
        </a:p>
      </dgm:t>
    </dgm:pt>
    <dgm:pt modelId="{4312D934-E42A-4682-B22F-BCAE32671584}">
      <dgm:prSet phldrT="[Texto]" custT="1"/>
      <dgm:spPr/>
      <dgm:t>
        <a:bodyPr/>
        <a:lstStyle/>
        <a:p>
          <a:r>
            <a:rPr lang="es-ES" sz="1400" dirty="0" smtClean="0">
              <a:latin typeface="Comic Sans MS" pitchFamily="66" charset="0"/>
            </a:rPr>
            <a:t>TOLERANCIA</a:t>
          </a:r>
          <a:endParaRPr lang="es-ES" sz="1400" dirty="0">
            <a:latin typeface="Comic Sans MS" pitchFamily="66" charset="0"/>
          </a:endParaRPr>
        </a:p>
      </dgm:t>
    </dgm:pt>
    <dgm:pt modelId="{DD1C42FA-DE7F-46BA-9416-2B145965923D}" type="parTrans" cxnId="{3A516290-7346-4552-8937-98E91901E416}">
      <dgm:prSet/>
      <dgm:spPr/>
      <dgm:t>
        <a:bodyPr/>
        <a:lstStyle/>
        <a:p>
          <a:endParaRPr lang="es-ES"/>
        </a:p>
      </dgm:t>
    </dgm:pt>
    <dgm:pt modelId="{AB63D330-57AF-40CE-A0EC-AB70D07C2EB1}" type="sibTrans" cxnId="{3A516290-7346-4552-8937-98E91901E416}">
      <dgm:prSet/>
      <dgm:spPr/>
      <dgm:t>
        <a:bodyPr/>
        <a:lstStyle/>
        <a:p>
          <a:endParaRPr lang="es-ES"/>
        </a:p>
      </dgm:t>
    </dgm:pt>
    <dgm:pt modelId="{EB45E5CF-2015-422F-B28A-2AAE4EE647F8}">
      <dgm:prSet phldrT="[Texto]" custT="1"/>
      <dgm:spPr/>
      <dgm:t>
        <a:bodyPr/>
        <a:lstStyle/>
        <a:p>
          <a:r>
            <a:rPr lang="es-ES" sz="1400" dirty="0" smtClean="0">
              <a:latin typeface="Comic Sans MS" pitchFamily="66" charset="0"/>
            </a:rPr>
            <a:t>COOPERACIÓN</a:t>
          </a:r>
          <a:endParaRPr lang="es-ES" sz="1400" dirty="0">
            <a:latin typeface="Comic Sans MS" pitchFamily="66" charset="0"/>
          </a:endParaRPr>
        </a:p>
      </dgm:t>
    </dgm:pt>
    <dgm:pt modelId="{79F10A62-AD68-452D-998E-44A6514D8A07}" type="parTrans" cxnId="{EBC69548-2B9C-4185-80D1-18D0B3E76933}">
      <dgm:prSet/>
      <dgm:spPr/>
      <dgm:t>
        <a:bodyPr/>
        <a:lstStyle/>
        <a:p>
          <a:endParaRPr lang="es-ES"/>
        </a:p>
      </dgm:t>
    </dgm:pt>
    <dgm:pt modelId="{3DF5C131-D558-46E6-A3E9-6A6BF743F34F}" type="sibTrans" cxnId="{EBC69548-2B9C-4185-80D1-18D0B3E76933}">
      <dgm:prSet/>
      <dgm:spPr/>
      <dgm:t>
        <a:bodyPr/>
        <a:lstStyle/>
        <a:p>
          <a:endParaRPr lang="es-ES"/>
        </a:p>
      </dgm:t>
    </dgm:pt>
    <dgm:pt modelId="{7FB787B9-2463-4118-98CF-724CD9E22C29}">
      <dgm:prSet custT="1"/>
      <dgm:spPr/>
      <dgm:t>
        <a:bodyPr/>
        <a:lstStyle/>
        <a:p>
          <a:r>
            <a:rPr lang="es-ES" sz="1400" dirty="0" smtClean="0">
              <a:latin typeface="Comic Sans MS" pitchFamily="66" charset="0"/>
            </a:rPr>
            <a:t>IGUALDAD</a:t>
          </a:r>
          <a:endParaRPr lang="es-ES" sz="1400" dirty="0">
            <a:latin typeface="Comic Sans MS" pitchFamily="66" charset="0"/>
          </a:endParaRPr>
        </a:p>
      </dgm:t>
    </dgm:pt>
    <dgm:pt modelId="{10C43AF6-3786-4FA8-BBB7-53AEF66A6210}" type="parTrans" cxnId="{202439E5-25E3-4A93-B391-3FA7D069710F}">
      <dgm:prSet/>
      <dgm:spPr/>
      <dgm:t>
        <a:bodyPr/>
        <a:lstStyle/>
        <a:p>
          <a:endParaRPr lang="es-ES"/>
        </a:p>
      </dgm:t>
    </dgm:pt>
    <dgm:pt modelId="{14D97DC1-447E-4589-BE4E-6283EF305E0A}" type="sibTrans" cxnId="{202439E5-25E3-4A93-B391-3FA7D069710F}">
      <dgm:prSet/>
      <dgm:spPr/>
      <dgm:t>
        <a:bodyPr/>
        <a:lstStyle/>
        <a:p>
          <a:endParaRPr lang="es-ES"/>
        </a:p>
      </dgm:t>
    </dgm:pt>
    <dgm:pt modelId="{16A1865D-1A4E-49FE-95FC-1F1360C8BFA1}" type="pres">
      <dgm:prSet presAssocID="{03982DBB-BE4D-4B46-93E4-0AAC866EFF15}" presName="Name0" presStyleCnt="0">
        <dgm:presLayoutVars>
          <dgm:dir/>
          <dgm:resizeHandles val="exact"/>
        </dgm:presLayoutVars>
      </dgm:prSet>
      <dgm:spPr/>
      <dgm:t>
        <a:bodyPr/>
        <a:lstStyle/>
        <a:p>
          <a:endParaRPr lang="es-ES"/>
        </a:p>
      </dgm:t>
    </dgm:pt>
    <dgm:pt modelId="{FCB09E2D-A150-4411-91E2-30E7679F18D3}" type="pres">
      <dgm:prSet presAssocID="{03982DBB-BE4D-4B46-93E4-0AAC866EFF15}" presName="cycle" presStyleCnt="0"/>
      <dgm:spPr/>
    </dgm:pt>
    <dgm:pt modelId="{4B06391E-184B-4F01-88AA-1DADB1248C12}" type="pres">
      <dgm:prSet presAssocID="{C0685686-F2B1-4A76-A027-6AC9840E5CD6}" presName="nodeFirstNode" presStyleLbl="node1" presStyleIdx="0" presStyleCnt="5">
        <dgm:presLayoutVars>
          <dgm:bulletEnabled val="1"/>
        </dgm:presLayoutVars>
      </dgm:prSet>
      <dgm:spPr/>
      <dgm:t>
        <a:bodyPr/>
        <a:lstStyle/>
        <a:p>
          <a:endParaRPr lang="es-ES"/>
        </a:p>
      </dgm:t>
    </dgm:pt>
    <dgm:pt modelId="{821DA9B2-A258-488A-B31E-8D1CBC866C99}" type="pres">
      <dgm:prSet presAssocID="{80E58F61-6A95-4913-9529-3F8538CF3E0F}" presName="sibTransFirstNode" presStyleLbl="bgShp" presStyleIdx="0" presStyleCnt="1"/>
      <dgm:spPr/>
      <dgm:t>
        <a:bodyPr/>
        <a:lstStyle/>
        <a:p>
          <a:endParaRPr lang="es-ES"/>
        </a:p>
      </dgm:t>
    </dgm:pt>
    <dgm:pt modelId="{8521AA26-AF71-4E81-A8FC-E3BD14FA7705}" type="pres">
      <dgm:prSet presAssocID="{C70DD45B-3625-4487-AEAD-1752AC191CEF}" presName="nodeFollowingNodes" presStyleLbl="node1" presStyleIdx="1" presStyleCnt="5" custRadScaleRad="116995" custRadScaleInc="2889">
        <dgm:presLayoutVars>
          <dgm:bulletEnabled val="1"/>
        </dgm:presLayoutVars>
      </dgm:prSet>
      <dgm:spPr/>
      <dgm:t>
        <a:bodyPr/>
        <a:lstStyle/>
        <a:p>
          <a:endParaRPr lang="es-ES"/>
        </a:p>
      </dgm:t>
    </dgm:pt>
    <dgm:pt modelId="{24B2899E-0CB0-4D9D-A487-FC2EEC1D0423}" type="pres">
      <dgm:prSet presAssocID="{7FB787B9-2463-4118-98CF-724CD9E22C29}" presName="nodeFollowingNodes" presStyleLbl="node1" presStyleIdx="2" presStyleCnt="5" custRadScaleRad="90672" custRadScaleInc="-8682">
        <dgm:presLayoutVars>
          <dgm:bulletEnabled val="1"/>
        </dgm:presLayoutVars>
      </dgm:prSet>
      <dgm:spPr/>
      <dgm:t>
        <a:bodyPr/>
        <a:lstStyle/>
        <a:p>
          <a:endParaRPr lang="es-ES"/>
        </a:p>
      </dgm:t>
    </dgm:pt>
    <dgm:pt modelId="{EEBEE5B6-29AF-4900-B8DA-D80EEBE60592}" type="pres">
      <dgm:prSet presAssocID="{4312D934-E42A-4682-B22F-BCAE32671584}" presName="nodeFollowingNodes" presStyleLbl="node1" presStyleIdx="3" presStyleCnt="5" custRadScaleRad="90813" custRadScaleInc="8851">
        <dgm:presLayoutVars>
          <dgm:bulletEnabled val="1"/>
        </dgm:presLayoutVars>
      </dgm:prSet>
      <dgm:spPr/>
      <dgm:t>
        <a:bodyPr/>
        <a:lstStyle/>
        <a:p>
          <a:endParaRPr lang="es-ES"/>
        </a:p>
      </dgm:t>
    </dgm:pt>
    <dgm:pt modelId="{814A34CF-D1A3-478D-8478-73D797D2C30F}" type="pres">
      <dgm:prSet presAssocID="{EB45E5CF-2015-422F-B28A-2AAE4EE647F8}" presName="nodeFollowingNodes" presStyleLbl="node1" presStyleIdx="4" presStyleCnt="5" custRadScaleRad="112385" custRadScaleInc="-5050">
        <dgm:presLayoutVars>
          <dgm:bulletEnabled val="1"/>
        </dgm:presLayoutVars>
      </dgm:prSet>
      <dgm:spPr/>
      <dgm:t>
        <a:bodyPr/>
        <a:lstStyle/>
        <a:p>
          <a:endParaRPr lang="es-ES"/>
        </a:p>
      </dgm:t>
    </dgm:pt>
  </dgm:ptLst>
  <dgm:cxnLst>
    <dgm:cxn modelId="{202439E5-25E3-4A93-B391-3FA7D069710F}" srcId="{03982DBB-BE4D-4B46-93E4-0AAC866EFF15}" destId="{7FB787B9-2463-4118-98CF-724CD9E22C29}" srcOrd="2" destOrd="0" parTransId="{10C43AF6-3786-4FA8-BBB7-53AEF66A6210}" sibTransId="{14D97DC1-447E-4589-BE4E-6283EF305E0A}"/>
    <dgm:cxn modelId="{0A6C86F9-A6FA-410B-95B6-3175FC445932}" type="presOf" srcId="{03982DBB-BE4D-4B46-93E4-0AAC866EFF15}" destId="{16A1865D-1A4E-49FE-95FC-1F1360C8BFA1}" srcOrd="0" destOrd="0" presId="urn:microsoft.com/office/officeart/2005/8/layout/cycle3"/>
    <dgm:cxn modelId="{B4000187-5DCB-4B79-9790-B0FB38A75759}" type="presOf" srcId="{C0685686-F2B1-4A76-A027-6AC9840E5CD6}" destId="{4B06391E-184B-4F01-88AA-1DADB1248C12}" srcOrd="0" destOrd="0" presId="urn:microsoft.com/office/officeart/2005/8/layout/cycle3"/>
    <dgm:cxn modelId="{0A41D930-144D-4B33-A38C-A1628CEB4F55}" type="presOf" srcId="{EB45E5CF-2015-422F-B28A-2AAE4EE647F8}" destId="{814A34CF-D1A3-478D-8478-73D797D2C30F}" srcOrd="0" destOrd="0" presId="urn:microsoft.com/office/officeart/2005/8/layout/cycle3"/>
    <dgm:cxn modelId="{348556EE-8EC5-40E1-8CCC-43F1AA01F488}" srcId="{03982DBB-BE4D-4B46-93E4-0AAC866EFF15}" destId="{C70DD45B-3625-4487-AEAD-1752AC191CEF}" srcOrd="1" destOrd="0" parTransId="{85B459BA-68AF-4E54-9E19-779CD833199D}" sibTransId="{6ACAEB09-ADE0-46FD-8DE3-121FFA4AB441}"/>
    <dgm:cxn modelId="{8AB10B5B-EE90-4021-9B96-C59CDD27E98A}" srcId="{03982DBB-BE4D-4B46-93E4-0AAC866EFF15}" destId="{C0685686-F2B1-4A76-A027-6AC9840E5CD6}" srcOrd="0" destOrd="0" parTransId="{0483C2B6-F303-477D-B9D2-6760B58F6A3C}" sibTransId="{80E58F61-6A95-4913-9529-3F8538CF3E0F}"/>
    <dgm:cxn modelId="{6F177FB4-1DBD-4D91-A9BF-6D27763FF563}" type="presOf" srcId="{7FB787B9-2463-4118-98CF-724CD9E22C29}" destId="{24B2899E-0CB0-4D9D-A487-FC2EEC1D0423}" srcOrd="0" destOrd="0" presId="urn:microsoft.com/office/officeart/2005/8/layout/cycle3"/>
    <dgm:cxn modelId="{CB170D40-687A-4A67-BE20-9BA10890244F}" type="presOf" srcId="{80E58F61-6A95-4913-9529-3F8538CF3E0F}" destId="{821DA9B2-A258-488A-B31E-8D1CBC866C99}" srcOrd="0" destOrd="0" presId="urn:microsoft.com/office/officeart/2005/8/layout/cycle3"/>
    <dgm:cxn modelId="{3A516290-7346-4552-8937-98E91901E416}" srcId="{03982DBB-BE4D-4B46-93E4-0AAC866EFF15}" destId="{4312D934-E42A-4682-B22F-BCAE32671584}" srcOrd="3" destOrd="0" parTransId="{DD1C42FA-DE7F-46BA-9416-2B145965923D}" sibTransId="{AB63D330-57AF-40CE-A0EC-AB70D07C2EB1}"/>
    <dgm:cxn modelId="{67B32F29-581E-4C59-9130-2EE54F4599E8}" type="presOf" srcId="{C70DD45B-3625-4487-AEAD-1752AC191CEF}" destId="{8521AA26-AF71-4E81-A8FC-E3BD14FA7705}" srcOrd="0" destOrd="0" presId="urn:microsoft.com/office/officeart/2005/8/layout/cycle3"/>
    <dgm:cxn modelId="{EBC69548-2B9C-4185-80D1-18D0B3E76933}" srcId="{03982DBB-BE4D-4B46-93E4-0AAC866EFF15}" destId="{EB45E5CF-2015-422F-B28A-2AAE4EE647F8}" srcOrd="4" destOrd="0" parTransId="{79F10A62-AD68-452D-998E-44A6514D8A07}" sibTransId="{3DF5C131-D558-46E6-A3E9-6A6BF743F34F}"/>
    <dgm:cxn modelId="{EFFD2DC4-A430-41CF-89DC-102BF0A72366}" type="presOf" srcId="{4312D934-E42A-4682-B22F-BCAE32671584}" destId="{EEBEE5B6-29AF-4900-B8DA-D80EEBE60592}" srcOrd="0" destOrd="0" presId="urn:microsoft.com/office/officeart/2005/8/layout/cycle3"/>
    <dgm:cxn modelId="{B5FBD6CB-87C7-4583-AB1A-230DE812772C}" type="presParOf" srcId="{16A1865D-1A4E-49FE-95FC-1F1360C8BFA1}" destId="{FCB09E2D-A150-4411-91E2-30E7679F18D3}" srcOrd="0" destOrd="0" presId="urn:microsoft.com/office/officeart/2005/8/layout/cycle3"/>
    <dgm:cxn modelId="{C7BB10D0-EC15-49BA-9E0C-940FEEA0C6AF}" type="presParOf" srcId="{FCB09E2D-A150-4411-91E2-30E7679F18D3}" destId="{4B06391E-184B-4F01-88AA-1DADB1248C12}" srcOrd="0" destOrd="0" presId="urn:microsoft.com/office/officeart/2005/8/layout/cycle3"/>
    <dgm:cxn modelId="{5634232B-63A9-4AEA-AD7E-1A866BDD27C1}" type="presParOf" srcId="{FCB09E2D-A150-4411-91E2-30E7679F18D3}" destId="{821DA9B2-A258-488A-B31E-8D1CBC866C99}" srcOrd="1" destOrd="0" presId="urn:microsoft.com/office/officeart/2005/8/layout/cycle3"/>
    <dgm:cxn modelId="{24301FE5-221A-414F-B4BD-659BF84547EA}" type="presParOf" srcId="{FCB09E2D-A150-4411-91E2-30E7679F18D3}" destId="{8521AA26-AF71-4E81-A8FC-E3BD14FA7705}" srcOrd="2" destOrd="0" presId="urn:microsoft.com/office/officeart/2005/8/layout/cycle3"/>
    <dgm:cxn modelId="{8F20F24B-853B-4820-942A-7ACF5E9E6220}" type="presParOf" srcId="{FCB09E2D-A150-4411-91E2-30E7679F18D3}" destId="{24B2899E-0CB0-4D9D-A487-FC2EEC1D0423}" srcOrd="3" destOrd="0" presId="urn:microsoft.com/office/officeart/2005/8/layout/cycle3"/>
    <dgm:cxn modelId="{8A9ACE13-40C6-4A2E-9DA3-8D7D10363AF8}" type="presParOf" srcId="{FCB09E2D-A150-4411-91E2-30E7679F18D3}" destId="{EEBEE5B6-29AF-4900-B8DA-D80EEBE60592}" srcOrd="4" destOrd="0" presId="urn:microsoft.com/office/officeart/2005/8/layout/cycle3"/>
    <dgm:cxn modelId="{462D3BB1-754D-4009-AAE6-5E60193D12CF}" type="presParOf" srcId="{FCB09E2D-A150-4411-91E2-30E7679F18D3}" destId="{814A34CF-D1A3-478D-8478-73D797D2C30F}" srcOrd="5" destOrd="0" presId="urn:microsoft.com/office/officeart/2005/8/layout/cycle3"/>
  </dgm:cxnLst>
  <dgm:bg/>
  <dgm:whole/>
</dgm:dataModel>
</file>

<file path=ppt/diagrams/data5.xml><?xml version="1.0" encoding="utf-8"?>
<dgm:dataModel xmlns:dgm="http://schemas.openxmlformats.org/drawingml/2006/diagram" xmlns:a="http://schemas.openxmlformats.org/drawingml/2006/main">
  <dgm:ptLst>
    <dgm:pt modelId="{5179E0AE-F8CB-49CB-B7B4-7BF16ED391EF}" type="doc">
      <dgm:prSet loTypeId="urn:microsoft.com/office/officeart/2005/8/layout/pyramid1" loCatId="pyramid" qsTypeId="urn:microsoft.com/office/officeart/2005/8/quickstyle/simple1" qsCatId="simple" csTypeId="urn:microsoft.com/office/officeart/2005/8/colors/colorful5" csCatId="colorful" phldr="1"/>
      <dgm:spPr/>
    </dgm:pt>
    <dgm:pt modelId="{CD4D91E0-0948-4BF6-B02B-9B85C1EEA52A}">
      <dgm:prSet phldrT="[Texto]" custT="1"/>
      <dgm:spPr/>
      <dgm:t>
        <a:bodyPr/>
        <a:lstStyle/>
        <a:p>
          <a:r>
            <a:rPr lang="es-ES" sz="1200" dirty="0" smtClean="0">
              <a:latin typeface="Comic Sans MS" pitchFamily="66" charset="0"/>
              <a:hlinkClick xmlns:r="http://schemas.openxmlformats.org/officeDocument/2006/relationships" r:id="rId1" action="ppaction://hlinksldjump"/>
            </a:rPr>
            <a:t>ANÁLISIS</a:t>
          </a:r>
        </a:p>
        <a:p>
          <a:r>
            <a:rPr lang="es-ES" sz="1200" dirty="0" smtClean="0">
              <a:latin typeface="Comic Sans MS" pitchFamily="66" charset="0"/>
              <a:hlinkClick xmlns:r="http://schemas.openxmlformats.org/officeDocument/2006/relationships" r:id="rId1" action="ppaction://hlinksldjump"/>
            </a:rPr>
            <a:t>POLÍTICO </a:t>
          </a:r>
        </a:p>
        <a:p>
          <a:r>
            <a:rPr lang="es-ES" sz="1200" dirty="0" smtClean="0">
              <a:latin typeface="Comic Sans MS" pitchFamily="66" charset="0"/>
              <a:hlinkClick xmlns:r="http://schemas.openxmlformats.org/officeDocument/2006/relationships" r:id="rId1" action="ppaction://hlinksldjump"/>
            </a:rPr>
            <a:t>DE LA </a:t>
          </a:r>
        </a:p>
        <a:p>
          <a:r>
            <a:rPr lang="es-ES" sz="1200" dirty="0" smtClean="0">
              <a:latin typeface="Comic Sans MS" pitchFamily="66" charset="0"/>
              <a:hlinkClick xmlns:r="http://schemas.openxmlformats.org/officeDocument/2006/relationships" r:id="rId1" action="ppaction://hlinksldjump"/>
            </a:rPr>
            <a:t>ORGANIZACIÓN</a:t>
          </a:r>
          <a:endParaRPr lang="es-ES" sz="1200" dirty="0">
            <a:latin typeface="Comic Sans MS" pitchFamily="66" charset="0"/>
          </a:endParaRPr>
        </a:p>
      </dgm:t>
    </dgm:pt>
    <dgm:pt modelId="{0FB27043-30B1-4E74-BDBF-4DC54ECBF427}" type="parTrans" cxnId="{73031E9F-D961-4AA9-A1E0-6DB3AF1A43A9}">
      <dgm:prSet/>
      <dgm:spPr/>
      <dgm:t>
        <a:bodyPr/>
        <a:lstStyle/>
        <a:p>
          <a:endParaRPr lang="es-ES"/>
        </a:p>
      </dgm:t>
    </dgm:pt>
    <dgm:pt modelId="{A73A499E-367D-47A5-A8CC-59F95DEF5168}" type="sibTrans" cxnId="{73031E9F-D961-4AA9-A1E0-6DB3AF1A43A9}">
      <dgm:prSet/>
      <dgm:spPr/>
      <dgm:t>
        <a:bodyPr/>
        <a:lstStyle/>
        <a:p>
          <a:endParaRPr lang="es-ES"/>
        </a:p>
      </dgm:t>
    </dgm:pt>
    <dgm:pt modelId="{3F15624C-FAEE-426D-9D76-D284A11D3697}">
      <dgm:prSet phldrT="[Texto]" custT="1"/>
      <dgm:spPr/>
      <dgm:t>
        <a:bodyPr/>
        <a:lstStyle/>
        <a:p>
          <a:r>
            <a:rPr lang="es-ES" sz="1200" dirty="0" smtClean="0">
              <a:latin typeface="Comic Sans MS" pitchFamily="66" charset="0"/>
              <a:hlinkClick xmlns:r="http://schemas.openxmlformats.org/officeDocument/2006/relationships" r:id="rId2" action="ppaction://hlinksldjump"/>
            </a:rPr>
            <a:t>ANÁLISIS</a:t>
          </a:r>
          <a:r>
            <a:rPr lang="es-ES" sz="1200" baseline="0" dirty="0" smtClean="0">
              <a:latin typeface="Comic Sans MS" pitchFamily="66" charset="0"/>
              <a:hlinkClick xmlns:r="http://schemas.openxmlformats.org/officeDocument/2006/relationships" r:id="rId2" action="ppaction://hlinksldjump"/>
            </a:rPr>
            <a:t>  DEL ENTORNO </a:t>
          </a:r>
        </a:p>
        <a:p>
          <a:r>
            <a:rPr lang="es-ES" sz="1200" baseline="0" dirty="0" smtClean="0">
              <a:latin typeface="Comic Sans MS" pitchFamily="66" charset="0"/>
              <a:hlinkClick xmlns:r="http://schemas.openxmlformats.org/officeDocument/2006/relationships" r:id="rId2" action="ppaction://hlinksldjump"/>
            </a:rPr>
            <a:t>DE LA </a:t>
          </a:r>
        </a:p>
        <a:p>
          <a:r>
            <a:rPr lang="es-ES" sz="1200" baseline="0" dirty="0" smtClean="0">
              <a:latin typeface="Comic Sans MS" pitchFamily="66" charset="0"/>
              <a:hlinkClick xmlns:r="http://schemas.openxmlformats.org/officeDocument/2006/relationships" r:id="rId2" action="ppaction://hlinksldjump"/>
            </a:rPr>
            <a:t>ORGANIZACIÓN</a:t>
          </a:r>
          <a:endParaRPr lang="es-ES" sz="1200" baseline="0" dirty="0" smtClean="0">
            <a:latin typeface="Comic Sans MS" pitchFamily="66" charset="0"/>
          </a:endParaRPr>
        </a:p>
      </dgm:t>
    </dgm:pt>
    <dgm:pt modelId="{D6F87DDC-3A10-42C0-98AE-FDEBDF1FAC7E}" type="parTrans" cxnId="{2CD5E664-34E8-41B6-8E99-41BB6E2C38E1}">
      <dgm:prSet/>
      <dgm:spPr/>
      <dgm:t>
        <a:bodyPr/>
        <a:lstStyle/>
        <a:p>
          <a:endParaRPr lang="es-ES"/>
        </a:p>
      </dgm:t>
    </dgm:pt>
    <dgm:pt modelId="{4DB012E6-83E6-46CE-A211-0701C9CEC58F}" type="sibTrans" cxnId="{2CD5E664-34E8-41B6-8E99-41BB6E2C38E1}">
      <dgm:prSet/>
      <dgm:spPr/>
      <dgm:t>
        <a:bodyPr/>
        <a:lstStyle/>
        <a:p>
          <a:endParaRPr lang="es-ES"/>
        </a:p>
      </dgm:t>
    </dgm:pt>
    <dgm:pt modelId="{9D94EE60-AC9F-4C13-BE71-9BE52F714C91}">
      <dgm:prSet phldrT="[Texto]" custT="1"/>
      <dgm:spPr/>
      <dgm:t>
        <a:bodyPr/>
        <a:lstStyle/>
        <a:p>
          <a:r>
            <a:rPr lang="es-ES" sz="1200" dirty="0" smtClean="0">
              <a:latin typeface="Comic Sans MS" pitchFamily="66" charset="0"/>
              <a:hlinkClick xmlns:r="http://schemas.openxmlformats.org/officeDocument/2006/relationships" r:id="rId3" action="ppaction://hlinksldjump"/>
            </a:rPr>
            <a:t>ANÁLISIS</a:t>
          </a:r>
          <a:r>
            <a:rPr lang="es-ES" sz="1200" baseline="0" dirty="0" smtClean="0">
              <a:latin typeface="Comic Sans MS" pitchFamily="66" charset="0"/>
              <a:hlinkClick xmlns:r="http://schemas.openxmlformats.org/officeDocument/2006/relationships" r:id="rId3" action="ppaction://hlinksldjump"/>
            </a:rPr>
            <a:t> DE LA TECNOLOGÍA</a:t>
          </a:r>
          <a:endParaRPr lang="es-ES" sz="1200" dirty="0">
            <a:latin typeface="Comic Sans MS" pitchFamily="66" charset="0"/>
          </a:endParaRPr>
        </a:p>
      </dgm:t>
    </dgm:pt>
    <dgm:pt modelId="{C0C0BB6B-FBDE-4ACB-A35F-7FE36A0251CB}" type="parTrans" cxnId="{C7809450-1740-443E-8AB9-0F50558946F7}">
      <dgm:prSet/>
      <dgm:spPr/>
      <dgm:t>
        <a:bodyPr/>
        <a:lstStyle/>
        <a:p>
          <a:endParaRPr lang="es-ES"/>
        </a:p>
      </dgm:t>
    </dgm:pt>
    <dgm:pt modelId="{90BABA9F-9DA7-4C2E-A5DB-27C23C3B46BC}" type="sibTrans" cxnId="{C7809450-1740-443E-8AB9-0F50558946F7}">
      <dgm:prSet/>
      <dgm:spPr/>
      <dgm:t>
        <a:bodyPr/>
        <a:lstStyle/>
        <a:p>
          <a:endParaRPr lang="es-ES"/>
        </a:p>
      </dgm:t>
    </dgm:pt>
    <dgm:pt modelId="{E512A60B-7F9E-47E4-B5AE-81292D065860}">
      <dgm:prSet phldrT="[Texto]" custT="1"/>
      <dgm:spPr/>
      <dgm:t>
        <a:bodyPr/>
        <a:lstStyle/>
        <a:p>
          <a:r>
            <a:rPr lang="es-ES" sz="1200" dirty="0" smtClean="0">
              <a:latin typeface="Comic Sans MS" pitchFamily="66" charset="0"/>
              <a:hlinkClick xmlns:r="http://schemas.openxmlformats.org/officeDocument/2006/relationships" r:id="rId4" action="ppaction://hlinksldjump"/>
            </a:rPr>
            <a:t>ANÁLISIS DE LA ESTRATEGIA</a:t>
          </a:r>
          <a:endParaRPr lang="es-ES" sz="1200" dirty="0">
            <a:latin typeface="Comic Sans MS" pitchFamily="66" charset="0"/>
          </a:endParaRPr>
        </a:p>
      </dgm:t>
    </dgm:pt>
    <dgm:pt modelId="{B2D75E21-5DB8-4018-84F2-6C5880548D54}" type="parTrans" cxnId="{A29D1892-ED1B-4A88-808B-8F12D7C8B767}">
      <dgm:prSet/>
      <dgm:spPr/>
      <dgm:t>
        <a:bodyPr/>
        <a:lstStyle/>
        <a:p>
          <a:endParaRPr lang="es-ES"/>
        </a:p>
      </dgm:t>
    </dgm:pt>
    <dgm:pt modelId="{6CEE7F4F-4811-4E5E-841F-59B3C7739BB2}" type="sibTrans" cxnId="{A29D1892-ED1B-4A88-808B-8F12D7C8B767}">
      <dgm:prSet/>
      <dgm:spPr/>
      <dgm:t>
        <a:bodyPr/>
        <a:lstStyle/>
        <a:p>
          <a:endParaRPr lang="es-ES"/>
        </a:p>
      </dgm:t>
    </dgm:pt>
    <dgm:pt modelId="{374DA3DB-522C-427D-8BA4-1390A2EC6BA7}">
      <dgm:prSet phldrT="[Texto]" custT="1"/>
      <dgm:spPr/>
      <dgm:t>
        <a:bodyPr/>
        <a:lstStyle/>
        <a:p>
          <a:r>
            <a:rPr lang="es-ES" sz="1200" dirty="0" smtClean="0">
              <a:latin typeface="Comic Sans MS" pitchFamily="66" charset="0"/>
              <a:hlinkClick xmlns:r="http://schemas.openxmlformats.org/officeDocument/2006/relationships" r:id="rId5" action="ppaction://hlinksldjump"/>
            </a:rPr>
            <a:t>ANÁLISIS DEL TIPO DE CONFIGURACIÓN</a:t>
          </a:r>
        </a:p>
        <a:p>
          <a:r>
            <a:rPr lang="es-ES" sz="1200" dirty="0" smtClean="0">
              <a:latin typeface="Comic Sans MS" pitchFamily="66" charset="0"/>
              <a:hlinkClick xmlns:r="http://schemas.openxmlformats.org/officeDocument/2006/relationships" r:id="rId5" action="ppaction://hlinksldjump"/>
            </a:rPr>
            <a:t>ORGANIZATIVA</a:t>
          </a:r>
          <a:endParaRPr lang="es-ES" sz="1200" dirty="0">
            <a:latin typeface="Comic Sans MS" pitchFamily="66" charset="0"/>
          </a:endParaRPr>
        </a:p>
      </dgm:t>
    </dgm:pt>
    <dgm:pt modelId="{A0CC4A21-9607-443F-AE62-77B167C145DB}" type="parTrans" cxnId="{3E667EC9-EA2B-4E93-AF45-34C8785D3ABC}">
      <dgm:prSet/>
      <dgm:spPr/>
      <dgm:t>
        <a:bodyPr/>
        <a:lstStyle/>
        <a:p>
          <a:endParaRPr lang="es-ES"/>
        </a:p>
      </dgm:t>
    </dgm:pt>
    <dgm:pt modelId="{57D4903E-A93E-4977-8D12-DBFDEDFBBD5B}" type="sibTrans" cxnId="{3E667EC9-EA2B-4E93-AF45-34C8785D3ABC}">
      <dgm:prSet/>
      <dgm:spPr/>
      <dgm:t>
        <a:bodyPr/>
        <a:lstStyle/>
        <a:p>
          <a:endParaRPr lang="es-ES"/>
        </a:p>
      </dgm:t>
    </dgm:pt>
    <dgm:pt modelId="{FA72DFF4-A688-45BA-B4E2-F570129D984A}" type="pres">
      <dgm:prSet presAssocID="{5179E0AE-F8CB-49CB-B7B4-7BF16ED391EF}" presName="Name0" presStyleCnt="0">
        <dgm:presLayoutVars>
          <dgm:dir/>
          <dgm:animLvl val="lvl"/>
          <dgm:resizeHandles val="exact"/>
        </dgm:presLayoutVars>
      </dgm:prSet>
      <dgm:spPr/>
    </dgm:pt>
    <dgm:pt modelId="{59FF6CFD-CD98-4A8A-A23F-B266B391977A}" type="pres">
      <dgm:prSet presAssocID="{CD4D91E0-0948-4BF6-B02B-9B85C1EEA52A}" presName="Name8" presStyleCnt="0"/>
      <dgm:spPr/>
    </dgm:pt>
    <dgm:pt modelId="{C3192D09-E1CD-4FB2-8267-FAC23B6C1C5A}" type="pres">
      <dgm:prSet presAssocID="{CD4D91E0-0948-4BF6-B02B-9B85C1EEA52A}" presName="level" presStyleLbl="node1" presStyleIdx="0" presStyleCnt="5">
        <dgm:presLayoutVars>
          <dgm:chMax val="1"/>
          <dgm:bulletEnabled val="1"/>
        </dgm:presLayoutVars>
      </dgm:prSet>
      <dgm:spPr/>
      <dgm:t>
        <a:bodyPr/>
        <a:lstStyle/>
        <a:p>
          <a:endParaRPr lang="es-ES"/>
        </a:p>
      </dgm:t>
    </dgm:pt>
    <dgm:pt modelId="{05ACFDA0-5F5B-4CBC-A41E-BF7DA4ED0562}" type="pres">
      <dgm:prSet presAssocID="{CD4D91E0-0948-4BF6-B02B-9B85C1EEA52A}" presName="levelTx" presStyleLbl="revTx" presStyleIdx="0" presStyleCnt="0">
        <dgm:presLayoutVars>
          <dgm:chMax val="1"/>
          <dgm:bulletEnabled val="1"/>
        </dgm:presLayoutVars>
      </dgm:prSet>
      <dgm:spPr/>
      <dgm:t>
        <a:bodyPr/>
        <a:lstStyle/>
        <a:p>
          <a:endParaRPr lang="es-ES"/>
        </a:p>
      </dgm:t>
    </dgm:pt>
    <dgm:pt modelId="{AD2BAE05-335A-4D40-BBA4-04AB71E2A7AC}" type="pres">
      <dgm:prSet presAssocID="{3F15624C-FAEE-426D-9D76-D284A11D3697}" presName="Name8" presStyleCnt="0"/>
      <dgm:spPr/>
    </dgm:pt>
    <dgm:pt modelId="{2DFE7858-732A-4746-BAA6-F6ECB60914B4}" type="pres">
      <dgm:prSet presAssocID="{3F15624C-FAEE-426D-9D76-D284A11D3697}" presName="level" presStyleLbl="node1" presStyleIdx="1" presStyleCnt="5">
        <dgm:presLayoutVars>
          <dgm:chMax val="1"/>
          <dgm:bulletEnabled val="1"/>
        </dgm:presLayoutVars>
      </dgm:prSet>
      <dgm:spPr/>
      <dgm:t>
        <a:bodyPr/>
        <a:lstStyle/>
        <a:p>
          <a:endParaRPr lang="es-ES"/>
        </a:p>
      </dgm:t>
    </dgm:pt>
    <dgm:pt modelId="{94E17426-978B-44A8-BC30-C984F7B32EB3}" type="pres">
      <dgm:prSet presAssocID="{3F15624C-FAEE-426D-9D76-D284A11D3697}" presName="levelTx" presStyleLbl="revTx" presStyleIdx="0" presStyleCnt="0">
        <dgm:presLayoutVars>
          <dgm:chMax val="1"/>
          <dgm:bulletEnabled val="1"/>
        </dgm:presLayoutVars>
      </dgm:prSet>
      <dgm:spPr/>
      <dgm:t>
        <a:bodyPr/>
        <a:lstStyle/>
        <a:p>
          <a:endParaRPr lang="es-ES"/>
        </a:p>
      </dgm:t>
    </dgm:pt>
    <dgm:pt modelId="{031D19EC-1D26-4239-9CB6-80476046A4E3}" type="pres">
      <dgm:prSet presAssocID="{9D94EE60-AC9F-4C13-BE71-9BE52F714C91}" presName="Name8" presStyleCnt="0"/>
      <dgm:spPr/>
    </dgm:pt>
    <dgm:pt modelId="{4917C89E-F89F-47DF-9391-3542C147B5E6}" type="pres">
      <dgm:prSet presAssocID="{9D94EE60-AC9F-4C13-BE71-9BE52F714C91}" presName="level" presStyleLbl="node1" presStyleIdx="2" presStyleCnt="5">
        <dgm:presLayoutVars>
          <dgm:chMax val="1"/>
          <dgm:bulletEnabled val="1"/>
        </dgm:presLayoutVars>
      </dgm:prSet>
      <dgm:spPr/>
      <dgm:t>
        <a:bodyPr/>
        <a:lstStyle/>
        <a:p>
          <a:endParaRPr lang="es-ES"/>
        </a:p>
      </dgm:t>
    </dgm:pt>
    <dgm:pt modelId="{15F6079B-6331-4545-B250-F4527A138882}" type="pres">
      <dgm:prSet presAssocID="{9D94EE60-AC9F-4C13-BE71-9BE52F714C91}" presName="levelTx" presStyleLbl="revTx" presStyleIdx="0" presStyleCnt="0">
        <dgm:presLayoutVars>
          <dgm:chMax val="1"/>
          <dgm:bulletEnabled val="1"/>
        </dgm:presLayoutVars>
      </dgm:prSet>
      <dgm:spPr/>
      <dgm:t>
        <a:bodyPr/>
        <a:lstStyle/>
        <a:p>
          <a:endParaRPr lang="es-ES"/>
        </a:p>
      </dgm:t>
    </dgm:pt>
    <dgm:pt modelId="{7340C075-D6EB-4E90-81BA-A784EAE82843}" type="pres">
      <dgm:prSet presAssocID="{E512A60B-7F9E-47E4-B5AE-81292D065860}" presName="Name8" presStyleCnt="0"/>
      <dgm:spPr/>
    </dgm:pt>
    <dgm:pt modelId="{7765A60F-8F66-4EB6-B014-FEAC925FBBAA}" type="pres">
      <dgm:prSet presAssocID="{E512A60B-7F9E-47E4-B5AE-81292D065860}" presName="level" presStyleLbl="node1" presStyleIdx="3" presStyleCnt="5">
        <dgm:presLayoutVars>
          <dgm:chMax val="1"/>
          <dgm:bulletEnabled val="1"/>
        </dgm:presLayoutVars>
      </dgm:prSet>
      <dgm:spPr/>
      <dgm:t>
        <a:bodyPr/>
        <a:lstStyle/>
        <a:p>
          <a:endParaRPr lang="es-ES"/>
        </a:p>
      </dgm:t>
    </dgm:pt>
    <dgm:pt modelId="{F0078B4C-5BD4-4C16-9477-8197BC463E01}" type="pres">
      <dgm:prSet presAssocID="{E512A60B-7F9E-47E4-B5AE-81292D065860}" presName="levelTx" presStyleLbl="revTx" presStyleIdx="0" presStyleCnt="0">
        <dgm:presLayoutVars>
          <dgm:chMax val="1"/>
          <dgm:bulletEnabled val="1"/>
        </dgm:presLayoutVars>
      </dgm:prSet>
      <dgm:spPr/>
      <dgm:t>
        <a:bodyPr/>
        <a:lstStyle/>
        <a:p>
          <a:endParaRPr lang="es-ES"/>
        </a:p>
      </dgm:t>
    </dgm:pt>
    <dgm:pt modelId="{650194E4-0A19-4B39-984D-DB7BB420E8C1}" type="pres">
      <dgm:prSet presAssocID="{374DA3DB-522C-427D-8BA4-1390A2EC6BA7}" presName="Name8" presStyleCnt="0"/>
      <dgm:spPr/>
    </dgm:pt>
    <dgm:pt modelId="{55A6EBB4-00F9-472C-AEF9-09F47555224B}" type="pres">
      <dgm:prSet presAssocID="{374DA3DB-522C-427D-8BA4-1390A2EC6BA7}" presName="level" presStyleLbl="node1" presStyleIdx="4" presStyleCnt="5" custLinFactNeighborX="10112" custLinFactNeighborY="0">
        <dgm:presLayoutVars>
          <dgm:chMax val="1"/>
          <dgm:bulletEnabled val="1"/>
        </dgm:presLayoutVars>
      </dgm:prSet>
      <dgm:spPr/>
      <dgm:t>
        <a:bodyPr/>
        <a:lstStyle/>
        <a:p>
          <a:endParaRPr lang="es-ES"/>
        </a:p>
      </dgm:t>
    </dgm:pt>
    <dgm:pt modelId="{713F02A2-2759-4FE7-AAFC-83C916ED7D2B}" type="pres">
      <dgm:prSet presAssocID="{374DA3DB-522C-427D-8BA4-1390A2EC6BA7}" presName="levelTx" presStyleLbl="revTx" presStyleIdx="0" presStyleCnt="0">
        <dgm:presLayoutVars>
          <dgm:chMax val="1"/>
          <dgm:bulletEnabled val="1"/>
        </dgm:presLayoutVars>
      </dgm:prSet>
      <dgm:spPr/>
      <dgm:t>
        <a:bodyPr/>
        <a:lstStyle/>
        <a:p>
          <a:endParaRPr lang="es-ES"/>
        </a:p>
      </dgm:t>
    </dgm:pt>
  </dgm:ptLst>
  <dgm:cxnLst>
    <dgm:cxn modelId="{59A3710A-2408-4785-BB61-58CD22742F8F}" type="presOf" srcId="{E512A60B-7F9E-47E4-B5AE-81292D065860}" destId="{F0078B4C-5BD4-4C16-9477-8197BC463E01}" srcOrd="1" destOrd="0" presId="urn:microsoft.com/office/officeart/2005/8/layout/pyramid1"/>
    <dgm:cxn modelId="{0C7E6E0C-0258-4FA9-8B6A-495D823903DC}" type="presOf" srcId="{9D94EE60-AC9F-4C13-BE71-9BE52F714C91}" destId="{4917C89E-F89F-47DF-9391-3542C147B5E6}" srcOrd="0" destOrd="0" presId="urn:microsoft.com/office/officeart/2005/8/layout/pyramid1"/>
    <dgm:cxn modelId="{3EE7FFB5-2CBF-4A6F-9479-E6CE2557363F}" type="presOf" srcId="{374DA3DB-522C-427D-8BA4-1390A2EC6BA7}" destId="{713F02A2-2759-4FE7-AAFC-83C916ED7D2B}" srcOrd="1" destOrd="0" presId="urn:microsoft.com/office/officeart/2005/8/layout/pyramid1"/>
    <dgm:cxn modelId="{2CD5E664-34E8-41B6-8E99-41BB6E2C38E1}" srcId="{5179E0AE-F8CB-49CB-B7B4-7BF16ED391EF}" destId="{3F15624C-FAEE-426D-9D76-D284A11D3697}" srcOrd="1" destOrd="0" parTransId="{D6F87DDC-3A10-42C0-98AE-FDEBDF1FAC7E}" sibTransId="{4DB012E6-83E6-46CE-A211-0701C9CEC58F}"/>
    <dgm:cxn modelId="{672BE8C1-5396-408A-8599-003FC57ABE3E}" type="presOf" srcId="{5179E0AE-F8CB-49CB-B7B4-7BF16ED391EF}" destId="{FA72DFF4-A688-45BA-B4E2-F570129D984A}" srcOrd="0" destOrd="0" presId="urn:microsoft.com/office/officeart/2005/8/layout/pyramid1"/>
    <dgm:cxn modelId="{73031E9F-D961-4AA9-A1E0-6DB3AF1A43A9}" srcId="{5179E0AE-F8CB-49CB-B7B4-7BF16ED391EF}" destId="{CD4D91E0-0948-4BF6-B02B-9B85C1EEA52A}" srcOrd="0" destOrd="0" parTransId="{0FB27043-30B1-4E74-BDBF-4DC54ECBF427}" sibTransId="{A73A499E-367D-47A5-A8CC-59F95DEF5168}"/>
    <dgm:cxn modelId="{2AF3CFF0-BEF5-4AC0-A365-B1B08008A0E3}" type="presOf" srcId="{9D94EE60-AC9F-4C13-BE71-9BE52F714C91}" destId="{15F6079B-6331-4545-B250-F4527A138882}" srcOrd="1" destOrd="0" presId="urn:microsoft.com/office/officeart/2005/8/layout/pyramid1"/>
    <dgm:cxn modelId="{B018D256-2283-45A0-BBDB-E54CA703FD08}" type="presOf" srcId="{3F15624C-FAEE-426D-9D76-D284A11D3697}" destId="{2DFE7858-732A-4746-BAA6-F6ECB60914B4}" srcOrd="0" destOrd="0" presId="urn:microsoft.com/office/officeart/2005/8/layout/pyramid1"/>
    <dgm:cxn modelId="{A29D1892-ED1B-4A88-808B-8F12D7C8B767}" srcId="{5179E0AE-F8CB-49CB-B7B4-7BF16ED391EF}" destId="{E512A60B-7F9E-47E4-B5AE-81292D065860}" srcOrd="3" destOrd="0" parTransId="{B2D75E21-5DB8-4018-84F2-6C5880548D54}" sibTransId="{6CEE7F4F-4811-4E5E-841F-59B3C7739BB2}"/>
    <dgm:cxn modelId="{E4148FCB-15D7-4566-A890-2628CE161BB7}" type="presOf" srcId="{374DA3DB-522C-427D-8BA4-1390A2EC6BA7}" destId="{55A6EBB4-00F9-472C-AEF9-09F47555224B}" srcOrd="0" destOrd="0" presId="urn:microsoft.com/office/officeart/2005/8/layout/pyramid1"/>
    <dgm:cxn modelId="{3E667EC9-EA2B-4E93-AF45-34C8785D3ABC}" srcId="{5179E0AE-F8CB-49CB-B7B4-7BF16ED391EF}" destId="{374DA3DB-522C-427D-8BA4-1390A2EC6BA7}" srcOrd="4" destOrd="0" parTransId="{A0CC4A21-9607-443F-AE62-77B167C145DB}" sibTransId="{57D4903E-A93E-4977-8D12-DBFDEDFBBD5B}"/>
    <dgm:cxn modelId="{4FEB113E-6A22-4CF7-8094-85CAF6E4B1B6}" type="presOf" srcId="{3F15624C-FAEE-426D-9D76-D284A11D3697}" destId="{94E17426-978B-44A8-BC30-C984F7B32EB3}" srcOrd="1" destOrd="0" presId="urn:microsoft.com/office/officeart/2005/8/layout/pyramid1"/>
    <dgm:cxn modelId="{42BB8044-5D17-4D71-B4FA-263AE3939705}" type="presOf" srcId="{E512A60B-7F9E-47E4-B5AE-81292D065860}" destId="{7765A60F-8F66-4EB6-B014-FEAC925FBBAA}" srcOrd="0" destOrd="0" presId="urn:microsoft.com/office/officeart/2005/8/layout/pyramid1"/>
    <dgm:cxn modelId="{96E34921-2D62-4978-82D2-9FDA9B869ED2}" type="presOf" srcId="{CD4D91E0-0948-4BF6-B02B-9B85C1EEA52A}" destId="{C3192D09-E1CD-4FB2-8267-FAC23B6C1C5A}" srcOrd="0" destOrd="0" presId="urn:microsoft.com/office/officeart/2005/8/layout/pyramid1"/>
    <dgm:cxn modelId="{C7809450-1740-443E-8AB9-0F50558946F7}" srcId="{5179E0AE-F8CB-49CB-B7B4-7BF16ED391EF}" destId="{9D94EE60-AC9F-4C13-BE71-9BE52F714C91}" srcOrd="2" destOrd="0" parTransId="{C0C0BB6B-FBDE-4ACB-A35F-7FE36A0251CB}" sibTransId="{90BABA9F-9DA7-4C2E-A5DB-27C23C3B46BC}"/>
    <dgm:cxn modelId="{57D4D9CD-02C3-4EF2-9042-3E063AD18A8D}" type="presOf" srcId="{CD4D91E0-0948-4BF6-B02B-9B85C1EEA52A}" destId="{05ACFDA0-5F5B-4CBC-A41E-BF7DA4ED0562}" srcOrd="1" destOrd="0" presId="urn:microsoft.com/office/officeart/2005/8/layout/pyramid1"/>
    <dgm:cxn modelId="{ED07910D-A154-4207-911D-66B126B84BD6}" type="presParOf" srcId="{FA72DFF4-A688-45BA-B4E2-F570129D984A}" destId="{59FF6CFD-CD98-4A8A-A23F-B266B391977A}" srcOrd="0" destOrd="0" presId="urn:microsoft.com/office/officeart/2005/8/layout/pyramid1"/>
    <dgm:cxn modelId="{B10E6D81-51B8-48FA-9AE0-43CBD429CA04}" type="presParOf" srcId="{59FF6CFD-CD98-4A8A-A23F-B266B391977A}" destId="{C3192D09-E1CD-4FB2-8267-FAC23B6C1C5A}" srcOrd="0" destOrd="0" presId="urn:microsoft.com/office/officeart/2005/8/layout/pyramid1"/>
    <dgm:cxn modelId="{1C6E918F-BDB1-4EAF-B2F3-982984487E00}" type="presParOf" srcId="{59FF6CFD-CD98-4A8A-A23F-B266B391977A}" destId="{05ACFDA0-5F5B-4CBC-A41E-BF7DA4ED0562}" srcOrd="1" destOrd="0" presId="urn:microsoft.com/office/officeart/2005/8/layout/pyramid1"/>
    <dgm:cxn modelId="{A967529C-4510-4818-BD52-157D57873662}" type="presParOf" srcId="{FA72DFF4-A688-45BA-B4E2-F570129D984A}" destId="{AD2BAE05-335A-4D40-BBA4-04AB71E2A7AC}" srcOrd="1" destOrd="0" presId="urn:microsoft.com/office/officeart/2005/8/layout/pyramid1"/>
    <dgm:cxn modelId="{1F59EE34-DDDB-407A-A4C1-54D55DE604DC}" type="presParOf" srcId="{AD2BAE05-335A-4D40-BBA4-04AB71E2A7AC}" destId="{2DFE7858-732A-4746-BAA6-F6ECB60914B4}" srcOrd="0" destOrd="0" presId="urn:microsoft.com/office/officeart/2005/8/layout/pyramid1"/>
    <dgm:cxn modelId="{9CEB8D1B-D3CA-42CC-A0D0-B54FF324C7F4}" type="presParOf" srcId="{AD2BAE05-335A-4D40-BBA4-04AB71E2A7AC}" destId="{94E17426-978B-44A8-BC30-C984F7B32EB3}" srcOrd="1" destOrd="0" presId="urn:microsoft.com/office/officeart/2005/8/layout/pyramid1"/>
    <dgm:cxn modelId="{BA0BDEA7-6359-4C08-BA11-BE2B82AB08D5}" type="presParOf" srcId="{FA72DFF4-A688-45BA-B4E2-F570129D984A}" destId="{031D19EC-1D26-4239-9CB6-80476046A4E3}" srcOrd="2" destOrd="0" presId="urn:microsoft.com/office/officeart/2005/8/layout/pyramid1"/>
    <dgm:cxn modelId="{B6995BD0-FBA2-49D5-A1DD-28AA5C4F6E1C}" type="presParOf" srcId="{031D19EC-1D26-4239-9CB6-80476046A4E3}" destId="{4917C89E-F89F-47DF-9391-3542C147B5E6}" srcOrd="0" destOrd="0" presId="urn:microsoft.com/office/officeart/2005/8/layout/pyramid1"/>
    <dgm:cxn modelId="{90BA3E44-6703-4C1D-BE7C-E098064419F3}" type="presParOf" srcId="{031D19EC-1D26-4239-9CB6-80476046A4E3}" destId="{15F6079B-6331-4545-B250-F4527A138882}" srcOrd="1" destOrd="0" presId="urn:microsoft.com/office/officeart/2005/8/layout/pyramid1"/>
    <dgm:cxn modelId="{BB50E3E3-C157-4865-8A98-728B2F25EE35}" type="presParOf" srcId="{FA72DFF4-A688-45BA-B4E2-F570129D984A}" destId="{7340C075-D6EB-4E90-81BA-A784EAE82843}" srcOrd="3" destOrd="0" presId="urn:microsoft.com/office/officeart/2005/8/layout/pyramid1"/>
    <dgm:cxn modelId="{4534C9A7-3C21-4031-AC5C-C0268D3A6660}" type="presParOf" srcId="{7340C075-D6EB-4E90-81BA-A784EAE82843}" destId="{7765A60F-8F66-4EB6-B014-FEAC925FBBAA}" srcOrd="0" destOrd="0" presId="urn:microsoft.com/office/officeart/2005/8/layout/pyramid1"/>
    <dgm:cxn modelId="{4E2EAB0F-21E5-46C7-8418-71352A3F3D05}" type="presParOf" srcId="{7340C075-D6EB-4E90-81BA-A784EAE82843}" destId="{F0078B4C-5BD4-4C16-9477-8197BC463E01}" srcOrd="1" destOrd="0" presId="urn:microsoft.com/office/officeart/2005/8/layout/pyramid1"/>
    <dgm:cxn modelId="{1979A4D3-628A-488F-9737-604D0E2B27D1}" type="presParOf" srcId="{FA72DFF4-A688-45BA-B4E2-F570129D984A}" destId="{650194E4-0A19-4B39-984D-DB7BB420E8C1}" srcOrd="4" destOrd="0" presId="urn:microsoft.com/office/officeart/2005/8/layout/pyramid1"/>
    <dgm:cxn modelId="{6914BB15-6EB5-4788-90F9-B0728BBD5740}" type="presParOf" srcId="{650194E4-0A19-4B39-984D-DB7BB420E8C1}" destId="{55A6EBB4-00F9-472C-AEF9-09F47555224B}" srcOrd="0" destOrd="0" presId="urn:microsoft.com/office/officeart/2005/8/layout/pyramid1"/>
    <dgm:cxn modelId="{88B6DFE8-D965-4C22-9343-3B662ABD252C}" type="presParOf" srcId="{650194E4-0A19-4B39-984D-DB7BB420E8C1}" destId="{713F02A2-2759-4FE7-AAFC-83C916ED7D2B}" srcOrd="1" destOrd="0" presId="urn:microsoft.com/office/officeart/2005/8/layout/pyramid1"/>
  </dgm:cxnLst>
  <dgm:bg/>
  <dgm:whole/>
</dgm:dataModel>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415118-50DC-4505-B47E-EFE15C3970D5}" type="datetimeFigureOut">
              <a:rPr lang="es-ES" smtClean="0"/>
              <a:pPr/>
              <a:t>30/05/2009</a:t>
            </a:fld>
            <a:endParaRPr lang="es-ES" dirty="0"/>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8DD357-BBDC-4C06-9525-A564ED7FC10E}" type="slidenum">
              <a:rPr lang="es-ES" smtClean="0"/>
              <a:pPr/>
              <a:t>‹Nº›</a:t>
            </a:fld>
            <a:endParaRPr lang="es-E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80745F-704C-43C5-A11E-07DCD059FE97}" type="datetimeFigureOut">
              <a:rPr lang="es-ES" smtClean="0"/>
              <a:pPr/>
              <a:t>30/05/2009</a:t>
            </a:fld>
            <a:endParaRPr lang="es-ES"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4C6E89-8B2D-4E69-9E6A-3AD45669D4EB}" type="slidenum">
              <a:rPr lang="es-ES" smtClean="0"/>
              <a:pPr/>
              <a:t>‹Nº›</a:t>
            </a:fld>
            <a:endParaRPr lang="es-E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a:t>
            </a:fld>
            <a:endParaRPr 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11</a:t>
            </a:fld>
            <a:endParaRPr lang="es-E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12</a:t>
            </a:fld>
            <a:endParaRPr lang="es-E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13</a:t>
            </a:fld>
            <a:endParaRPr lang="es-E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14</a:t>
            </a:fld>
            <a:endParaRPr lang="es-E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15</a:t>
            </a:fld>
            <a:endParaRPr lang="es-E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16</a:t>
            </a:fld>
            <a:endParaRPr lang="es-E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17</a:t>
            </a:fld>
            <a:endParaRPr lang="es-E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18</a:t>
            </a:fld>
            <a:endParaRPr lang="es-E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19</a:t>
            </a:fld>
            <a:endParaRPr lang="es-E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20</a:t>
            </a:fld>
            <a:endParaRPr lang="es-E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a:t>
            </a:fld>
            <a:endParaRPr lang="es-E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21</a:t>
            </a:fld>
            <a:endParaRPr lang="es-E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22</a:t>
            </a:fld>
            <a:endParaRPr lang="es-E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23</a:t>
            </a:fld>
            <a:endParaRPr lang="es-E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24</a:t>
            </a:fld>
            <a:endParaRPr lang="es-E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25</a:t>
            </a:fld>
            <a:endParaRPr lang="es-E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26</a:t>
            </a:fld>
            <a:endParaRPr lang="es-E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27</a:t>
            </a:fld>
            <a:endParaRPr lang="es-E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28</a:t>
            </a:fld>
            <a:endParaRPr lang="es-E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29</a:t>
            </a:fld>
            <a:endParaRPr lang="es-E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30</a:t>
            </a:fld>
            <a:endParaRPr lang="es-E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a:t>
            </a:fld>
            <a:endParaRPr lang="es-E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31</a:t>
            </a:fld>
            <a:endParaRPr lang="es-E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32</a:t>
            </a:fld>
            <a:endParaRPr lang="es-E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33</a:t>
            </a:fld>
            <a:endParaRPr lang="es-E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34</a:t>
            </a:fld>
            <a:endParaRPr lang="es-E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35</a:t>
            </a:fld>
            <a:endParaRPr lang="es-E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36</a:t>
            </a:fld>
            <a:endParaRPr lang="es-E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37</a:t>
            </a:fld>
            <a:endParaRPr lang="es-E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38</a:t>
            </a:fld>
            <a:endParaRPr lang="es-E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39</a:t>
            </a:fld>
            <a:endParaRPr lang="es-E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40</a:t>
            </a:fld>
            <a:endParaRPr lang="es-E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a:t>
            </a:fld>
            <a:endParaRPr lang="es-E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41</a:t>
            </a:fld>
            <a:endParaRPr lang="es-E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42</a:t>
            </a:fld>
            <a:endParaRPr lang="es-E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43</a:t>
            </a:fld>
            <a:endParaRPr lang="es-E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44</a:t>
            </a:fld>
            <a:endParaRPr lang="es-E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45</a:t>
            </a:fld>
            <a:endParaRPr lang="es-E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46</a:t>
            </a:fld>
            <a:endParaRPr lang="es-E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47</a:t>
            </a:fld>
            <a:endParaRPr lang="es-E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48</a:t>
            </a:fld>
            <a:endParaRPr lang="es-E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49</a:t>
            </a:fld>
            <a:endParaRPr lang="es-E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50</a:t>
            </a:fld>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6</a:t>
            </a:fld>
            <a:endParaRPr lang="es-E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51</a:t>
            </a:fld>
            <a:endParaRPr lang="es-E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52</a:t>
            </a:fld>
            <a:endParaRPr lang="es-E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53</a:t>
            </a:fld>
            <a:endParaRPr lang="es-E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54</a:t>
            </a:fld>
            <a:endParaRPr lang="es-E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55</a:t>
            </a:fld>
            <a:endParaRPr lang="es-E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56</a:t>
            </a:fld>
            <a:endParaRPr lang="es-E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57</a:t>
            </a:fld>
            <a:endParaRPr lang="es-E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7</a:t>
            </a:fld>
            <a:endParaRPr lang="es-E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8</a:t>
            </a:fld>
            <a:endParaRPr lang="es-E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9</a:t>
            </a:fld>
            <a:endParaRPr lang="es-E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24C6E89-8B2D-4E69-9E6A-3AD45669D4EB}" type="slidenum">
              <a:rPr lang="es-ES" smtClean="0"/>
              <a:pPr/>
              <a:t>10</a:t>
            </a:fld>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9" name="8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79E4886-1B0C-4260-A580-1D1734852F19}" type="datetimeFigureOut">
              <a:rPr lang="es-ES" smtClean="0"/>
              <a:pPr/>
              <a:t>30/05/2009</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F7320839-8519-4A04-9346-76F443BC2BEB}" type="slidenum">
              <a:rPr lang="es-ES" smtClean="0"/>
              <a:pPr/>
              <a:t>‹Nº›</a:t>
            </a:fld>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9E4886-1B0C-4260-A580-1D1734852F19}" type="datetimeFigureOut">
              <a:rPr lang="es-ES" smtClean="0"/>
              <a:pPr/>
              <a:t>30/05/2009</a:t>
            </a:fld>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320839-8519-4A04-9346-76F443BC2BEB}"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chart" Target="../charts/chart1.xml"/></Relationships>
</file>

<file path=ppt/slides/_rels/slide11.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12"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diagramQuickStyle" Target="../diagrams/quickStyle2.xml"/><Relationship Id="rId5" Type="http://schemas.openxmlformats.org/officeDocument/2006/relationships/slide" Target="slide3.xml"/><Relationship Id="rId10" Type="http://schemas.openxmlformats.org/officeDocument/2006/relationships/diagramLayout" Target="../diagrams/layout2.xml"/><Relationship Id="rId4" Type="http://schemas.openxmlformats.org/officeDocument/2006/relationships/slide" Target="slide2.xml"/><Relationship Id="rId9"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19.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4.jpeg"/><Relationship Id="rId7" Type="http://schemas.openxmlformats.org/officeDocument/2006/relationships/slide" Target="slide30.xml"/><Relationship Id="rId12" Type="http://schemas.openxmlformats.org/officeDocument/2006/relationships/diagramColors" Target="../diagrams/colors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diagramQuickStyle" Target="../diagrams/quickStyle3.xml"/><Relationship Id="rId5" Type="http://schemas.openxmlformats.org/officeDocument/2006/relationships/slide" Target="slide3.xml"/><Relationship Id="rId10" Type="http://schemas.openxmlformats.org/officeDocument/2006/relationships/diagramLayout" Target="../diagrams/layout3.xml"/><Relationship Id="rId4" Type="http://schemas.openxmlformats.org/officeDocument/2006/relationships/slide" Target="slide2.xml"/><Relationship Id="rId9"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4.jpeg"/><Relationship Id="rId7" Type="http://schemas.openxmlformats.org/officeDocument/2006/relationships/slide" Target="slide3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4.jpeg"/><Relationship Id="rId7" Type="http://schemas.openxmlformats.org/officeDocument/2006/relationships/slide" Target="slide3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s>
</file>

<file path=ppt/slides/_rels/slide25.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12" Type="http://schemas.openxmlformats.org/officeDocument/2006/relationships/diagramColors" Target="../diagrams/colors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diagramQuickStyle" Target="../diagrams/quickStyle4.xml"/><Relationship Id="rId5" Type="http://schemas.openxmlformats.org/officeDocument/2006/relationships/slide" Target="slide3.xml"/><Relationship Id="rId10" Type="http://schemas.openxmlformats.org/officeDocument/2006/relationships/diagramLayout" Target="../diagrams/layout4.xml"/><Relationship Id="rId4" Type="http://schemas.openxmlformats.org/officeDocument/2006/relationships/slide" Target="slide1.xml"/><Relationship Id="rId9" Type="http://schemas.openxmlformats.org/officeDocument/2006/relationships/diagramData" Target="../diagrams/data4.xml"/></Relationships>
</file>

<file path=ppt/slides/_rels/slide26.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29.xml"/><Relationship Id="rId5" Type="http://schemas.openxmlformats.org/officeDocument/2006/relationships/slide" Target="slide3.xml"/><Relationship Id="rId10" Type="http://schemas.openxmlformats.org/officeDocument/2006/relationships/slide" Target="slide27.xml"/><Relationship Id="rId4" Type="http://schemas.openxmlformats.org/officeDocument/2006/relationships/slide" Target="slide1.xml"/><Relationship Id="rId9"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notesSlide" Target="../notesSlides/notesSlide26.xml"/><Relationship Id="rId7" Type="http://schemas.openxmlformats.org/officeDocument/2006/relationships/slide" Target="slide1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3.xml"/><Relationship Id="rId11" Type="http://schemas.openxmlformats.org/officeDocument/2006/relationships/slide" Target="slide26.xml"/><Relationship Id="rId5" Type="http://schemas.openxmlformats.org/officeDocument/2006/relationships/slide" Target="slide1.xml"/><Relationship Id="rId10" Type="http://schemas.openxmlformats.org/officeDocument/2006/relationships/oleObject" Target="../embeddings/oleObject1.bin"/><Relationship Id="rId4" Type="http://schemas.openxmlformats.org/officeDocument/2006/relationships/image" Target="../media/image1.jpeg"/><Relationship Id="rId9" Type="http://schemas.openxmlformats.org/officeDocument/2006/relationships/slide" Target="slide57.xml"/></Relationships>
</file>

<file path=ppt/slides/_rels/slide2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12" Type="http://schemas.openxmlformats.org/officeDocument/2006/relationships/slide" Target="slide26.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image" Target="../media/image17.jpeg"/><Relationship Id="rId5" Type="http://schemas.openxmlformats.org/officeDocument/2006/relationships/slide" Target="slide1.xml"/><Relationship Id="rId10" Type="http://schemas.openxmlformats.org/officeDocument/2006/relationships/image" Target="../media/image16.jpeg"/><Relationship Id="rId4" Type="http://schemas.openxmlformats.org/officeDocument/2006/relationships/slide" Target="slide27.xml"/><Relationship Id="rId9" Type="http://schemas.openxmlformats.org/officeDocument/2006/relationships/slide" Target="slide57.xml"/></Relationships>
</file>

<file path=ppt/slides/_rels/slide29.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20.jpeg"/><Relationship Id="rId3" Type="http://schemas.openxmlformats.org/officeDocument/2006/relationships/notesSlide" Target="../notesSlides/notesSlide28.xml"/><Relationship Id="rId7" Type="http://schemas.openxmlformats.org/officeDocument/2006/relationships/slide" Target="slide3.xml"/><Relationship Id="rId12"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1.xml"/><Relationship Id="rId11" Type="http://schemas.openxmlformats.org/officeDocument/2006/relationships/oleObject" Target="../embeddings/oleObject2.bin"/><Relationship Id="rId5" Type="http://schemas.openxmlformats.org/officeDocument/2006/relationships/slide" Target="slide27.xml"/><Relationship Id="rId10" Type="http://schemas.openxmlformats.org/officeDocument/2006/relationships/slide" Target="slide57.xml"/><Relationship Id="rId4" Type="http://schemas.openxmlformats.org/officeDocument/2006/relationships/image" Target="../media/image1.jpeg"/><Relationship Id="rId9" Type="http://schemas.openxmlformats.org/officeDocument/2006/relationships/slide" Target="slide30.xml"/><Relationship Id="rId14" Type="http://schemas.openxmlformats.org/officeDocument/2006/relationships/slide" Target="slide26.xml"/></Relationships>
</file>

<file path=ppt/slides/_rels/slide3.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12"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diagramQuickStyle" Target="../diagrams/quickStyle1.xml"/><Relationship Id="rId5" Type="http://schemas.openxmlformats.org/officeDocument/2006/relationships/slide" Target="slide3.xml"/><Relationship Id="rId10" Type="http://schemas.openxmlformats.org/officeDocument/2006/relationships/diagramLayout" Target="../diagrams/layout1.xml"/><Relationship Id="rId4" Type="http://schemas.openxmlformats.org/officeDocument/2006/relationships/slide" Target="slide2.xml"/><Relationship Id="rId9"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12" Type="http://schemas.openxmlformats.org/officeDocument/2006/relationships/diagramColors" Target="../diagrams/colors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diagramQuickStyle" Target="../diagrams/quickStyle5.xml"/><Relationship Id="rId5" Type="http://schemas.openxmlformats.org/officeDocument/2006/relationships/slide" Target="slide3.xml"/><Relationship Id="rId10" Type="http://schemas.openxmlformats.org/officeDocument/2006/relationships/diagramLayout" Target="../diagrams/layout5.xml"/><Relationship Id="rId4" Type="http://schemas.openxmlformats.org/officeDocument/2006/relationships/slide" Target="slide2.xml"/><Relationship Id="rId9" Type="http://schemas.openxmlformats.org/officeDocument/2006/relationships/diagramData" Target="../diagrams/data5.xml"/></Relationships>
</file>

<file path=ppt/slides/_rels/slide31.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s>
</file>

<file path=ppt/slides/_rels/slide32.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36.xml"/><Relationship Id="rId12" Type="http://schemas.openxmlformats.org/officeDocument/2006/relationships/slide" Target="slide1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slide" Target="slide3.xml"/><Relationship Id="rId5" Type="http://schemas.openxmlformats.org/officeDocument/2006/relationships/slide" Target="slide34.xml"/><Relationship Id="rId10" Type="http://schemas.openxmlformats.org/officeDocument/2006/relationships/slide" Target="slide1.xml"/><Relationship Id="rId4" Type="http://schemas.openxmlformats.org/officeDocument/2006/relationships/slide" Target="slide33.xml"/><Relationship Id="rId9" Type="http://schemas.openxmlformats.org/officeDocument/2006/relationships/slide" Target="slide38.xml"/><Relationship Id="rId14" Type="http://schemas.openxmlformats.org/officeDocument/2006/relationships/slide" Target="slide57.xml"/></Relationships>
</file>

<file path=ppt/slides/_rels/slide33.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57.xml"/></Relationships>
</file>

<file path=ppt/slides/_rels/slide34.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35.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36.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37.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38.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10" Type="http://schemas.openxmlformats.org/officeDocument/2006/relationships/slide" Target="slide40.xml"/><Relationship Id="rId4" Type="http://schemas.openxmlformats.org/officeDocument/2006/relationships/slide" Target="slide1.xml"/><Relationship Id="rId9" Type="http://schemas.openxmlformats.org/officeDocument/2006/relationships/slide" Target="slide39.xml"/></Relationships>
</file>

<file path=ppt/slides/_rels/slide39.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8.xml"/></Relationships>
</file>

<file path=ppt/slides/_rels/slide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audio" Target="../media/audio2.wav"/><Relationship Id="rId5" Type="http://schemas.openxmlformats.org/officeDocument/2006/relationships/slide" Target="slide2.xml"/><Relationship Id="rId10" Type="http://schemas.openxmlformats.org/officeDocument/2006/relationships/audio" Target="../media/audio1.wav"/><Relationship Id="rId4" Type="http://schemas.openxmlformats.org/officeDocument/2006/relationships/slide" Target="slide6.xml"/><Relationship Id="rId9" Type="http://schemas.openxmlformats.org/officeDocument/2006/relationships/slide" Target="slide57.xml"/></Relationships>
</file>

<file path=ppt/slides/_rels/slide40.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8.xml"/></Relationships>
</file>

<file path=ppt/slides/_rels/slide41.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10" Type="http://schemas.openxmlformats.org/officeDocument/2006/relationships/slide" Target="slide38.xml"/><Relationship Id="rId4" Type="http://schemas.openxmlformats.org/officeDocument/2006/relationships/slide" Target="slide32.xml"/><Relationship Id="rId9" Type="http://schemas.openxmlformats.org/officeDocument/2006/relationships/slide" Target="slide57.xml"/></Relationships>
</file>

<file path=ppt/slides/_rels/slide4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38.xml"/></Relationships>
</file>

<file path=ppt/slides/_rels/slide43.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10" Type="http://schemas.openxmlformats.org/officeDocument/2006/relationships/slide" Target="slide38.xml"/><Relationship Id="rId4" Type="http://schemas.openxmlformats.org/officeDocument/2006/relationships/slide" Target="slide1.xml"/><Relationship Id="rId9" Type="http://schemas.openxmlformats.org/officeDocument/2006/relationships/slide" Target="slide32.xml"/></Relationships>
</file>

<file path=ppt/slides/_rels/slide4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38.xml"/><Relationship Id="rId5" Type="http://schemas.openxmlformats.org/officeDocument/2006/relationships/slide" Target="slide1.xml"/><Relationship Id="rId10" Type="http://schemas.openxmlformats.org/officeDocument/2006/relationships/hyperlink" Target="http://www.mallasgalbis.es/" TargetMode="External"/><Relationship Id="rId4" Type="http://schemas.openxmlformats.org/officeDocument/2006/relationships/slide" Target="slide32.xml"/><Relationship Id="rId9" Type="http://schemas.openxmlformats.org/officeDocument/2006/relationships/slide" Target="slide57.xml"/></Relationships>
</file>

<file path=ppt/slides/_rels/slide45.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38.xml"/></Relationships>
</file>

<file path=ppt/slides/_rels/slide4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10" Type="http://schemas.openxmlformats.org/officeDocument/2006/relationships/slide" Target="slide47.xml"/><Relationship Id="rId4" Type="http://schemas.openxmlformats.org/officeDocument/2006/relationships/slide" Target="slide32.xml"/><Relationship Id="rId9" Type="http://schemas.openxmlformats.org/officeDocument/2006/relationships/slide" Target="slide57.xml"/></Relationships>
</file>

<file path=ppt/slides/_rels/slide4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10" Type="http://schemas.openxmlformats.org/officeDocument/2006/relationships/slide" Target="slide46.xml"/><Relationship Id="rId4" Type="http://schemas.openxmlformats.org/officeDocument/2006/relationships/slide" Target="slide32.xml"/><Relationship Id="rId9" Type="http://schemas.openxmlformats.org/officeDocument/2006/relationships/slide" Target="slide57.xml"/></Relationships>
</file>

<file path=ppt/slides/_rels/slide4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10" Type="http://schemas.openxmlformats.org/officeDocument/2006/relationships/slide" Target="slide46.xml"/><Relationship Id="rId4" Type="http://schemas.openxmlformats.org/officeDocument/2006/relationships/slide" Target="slide32.xml"/><Relationship Id="rId9" Type="http://schemas.openxmlformats.org/officeDocument/2006/relationships/slide" Target="slide57.xml"/></Relationships>
</file>

<file path=ppt/slides/_rels/slide49.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24.jpeg"/><Relationship Id="rId3" Type="http://schemas.openxmlformats.org/officeDocument/2006/relationships/image" Target="../media/image1.jpeg"/><Relationship Id="rId7" Type="http://schemas.openxmlformats.org/officeDocument/2006/relationships/slide" Target="slide13.xml"/><Relationship Id="rId12" Type="http://schemas.openxmlformats.org/officeDocument/2006/relationships/image" Target="../media/image23.jpeg"/><Relationship Id="rId17" Type="http://schemas.openxmlformats.org/officeDocument/2006/relationships/slide" Target="slide46.xml"/><Relationship Id="rId2" Type="http://schemas.openxmlformats.org/officeDocument/2006/relationships/notesSlide" Target="../notesSlides/notesSlide48.xml"/><Relationship Id="rId16"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image" Target="../media/image22.jpeg"/><Relationship Id="rId5" Type="http://schemas.openxmlformats.org/officeDocument/2006/relationships/slide" Target="slide1.xml"/><Relationship Id="rId15" Type="http://schemas.openxmlformats.org/officeDocument/2006/relationships/image" Target="../media/image26.jpeg"/><Relationship Id="rId10" Type="http://schemas.openxmlformats.org/officeDocument/2006/relationships/image" Target="../media/image21.jpeg"/><Relationship Id="rId4" Type="http://schemas.openxmlformats.org/officeDocument/2006/relationships/slide" Target="slide32.xml"/><Relationship Id="rId9" Type="http://schemas.openxmlformats.org/officeDocument/2006/relationships/slide" Target="slide57.xml"/><Relationship Id="rId14" Type="http://schemas.openxmlformats.org/officeDocument/2006/relationships/image" Target="../media/image25.jpeg"/></Relationships>
</file>

<file path=ppt/slides/_rels/slide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3.xml"/><Relationship Id="rId10" Type="http://schemas.openxmlformats.org/officeDocument/2006/relationships/audio" Target="../media/audio1.wav"/><Relationship Id="rId4" Type="http://schemas.openxmlformats.org/officeDocument/2006/relationships/slide" Target="slide7.xml"/><Relationship Id="rId9" Type="http://schemas.openxmlformats.org/officeDocument/2006/relationships/slide" Target="slide57.xml"/></Relationships>
</file>

<file path=ppt/slides/_rels/slide50.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57.xml"/></Relationships>
</file>

<file path=ppt/slides/_rels/slide51.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5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53.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1.xml"/><Relationship Id="rId9" Type="http://schemas.openxmlformats.org/officeDocument/2006/relationships/slide" Target="slide32.xml"/></Relationships>
</file>

<file path=ppt/slides/_rels/slide5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57.xml"/></Relationships>
</file>

<file path=ppt/slides/_rels/slide55.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10" Type="http://schemas.openxmlformats.org/officeDocument/2006/relationships/slide" Target="slide54.xml"/><Relationship Id="rId4" Type="http://schemas.openxmlformats.org/officeDocument/2006/relationships/slide" Target="slide32.xml"/><Relationship Id="rId9" Type="http://schemas.openxmlformats.org/officeDocument/2006/relationships/slide" Target="slide57.xml"/></Relationships>
</file>

<file path=ppt/slides/_rels/slide56.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57.xml"/></Relationships>
</file>

<file path=ppt/slides/_rels/slide57.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1.jpeg"/><Relationship Id="rId7" Type="http://schemas.openxmlformats.org/officeDocument/2006/relationships/slide" Target="slide13.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32.xml"/><Relationship Id="rId9" Type="http://schemas.openxmlformats.org/officeDocument/2006/relationships/slide" Target="slide57.xml"/></Relationships>
</file>

<file path=ppt/slides/_rels/slide6.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8.jpeg"/><Relationship Id="rId3" Type="http://schemas.openxmlformats.org/officeDocument/2006/relationships/image" Target="../media/image1.jpeg"/><Relationship Id="rId7" Type="http://schemas.openxmlformats.org/officeDocument/2006/relationships/slide" Target="slide13.xml"/><Relationship Id="rId12"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image" Target="../media/image6.jpeg"/><Relationship Id="rId5" Type="http://schemas.openxmlformats.org/officeDocument/2006/relationships/slide" Target="slide2.xml"/><Relationship Id="rId10" Type="http://schemas.openxmlformats.org/officeDocument/2006/relationships/image" Target="../media/image5.jpeg"/><Relationship Id="rId4" Type="http://schemas.openxmlformats.org/officeDocument/2006/relationships/slide" Target="slide4.xml"/><Relationship Id="rId9" Type="http://schemas.openxmlformats.org/officeDocument/2006/relationships/slide" Target="slide57.xml"/></Relationships>
</file>

<file path=ppt/slides/_rels/slide7.xml.rels><?xml version="1.0" encoding="UTF-8" standalone="yes"?>
<Relationships xmlns="http://schemas.openxmlformats.org/package/2006/relationships"><Relationship Id="rId8" Type="http://schemas.openxmlformats.org/officeDocument/2006/relationships/slide" Target="slide57.xml"/><Relationship Id="rId13" Type="http://schemas.openxmlformats.org/officeDocument/2006/relationships/slide" Target="slide5.xml"/><Relationship Id="rId3" Type="http://schemas.openxmlformats.org/officeDocument/2006/relationships/image" Target="../media/image1.jpeg"/><Relationship Id="rId7" Type="http://schemas.openxmlformats.org/officeDocument/2006/relationships/slide" Target="slide30.xml"/><Relationship Id="rId12"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slide" Target="slide13.xml"/><Relationship Id="rId11" Type="http://schemas.openxmlformats.org/officeDocument/2006/relationships/image" Target="../media/image11.jpeg"/><Relationship Id="rId5" Type="http://schemas.openxmlformats.org/officeDocument/2006/relationships/slide" Target="slide3.xml"/><Relationship Id="rId10" Type="http://schemas.openxmlformats.org/officeDocument/2006/relationships/image" Target="../media/image10.jpeg"/><Relationship Id="rId4" Type="http://schemas.openxmlformats.org/officeDocument/2006/relationships/slide" Target="slide2.xml"/><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 Id="rId9" Type="http://schemas.openxmlformats.org/officeDocument/2006/relationships/image" Target="../media/image13.jpeg"/></Relationships>
</file>

<file path=ppt/slides/_rels/slide9.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image" Target="../media/image1.jpeg"/><Relationship Id="rId7" Type="http://schemas.openxmlformats.org/officeDocument/2006/relationships/slide" Target="slide30.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2" cstate="print">
            <a:lum bright="41000" contrast="-5000"/>
          </a:blip>
          <a:srcRect/>
          <a:stretch>
            <a:fillRect/>
          </a:stretch>
        </p:blipFill>
        <p:spPr bwMode="auto">
          <a:xfrm>
            <a:off x="0" y="0"/>
            <a:ext cx="9144000" cy="6858000"/>
          </a:xfrm>
          <a:prstGeom prst="rect">
            <a:avLst/>
          </a:prstGeom>
          <a:noFill/>
          <a:ln>
            <a:solidFill>
              <a:schemeClr val="tx2"/>
            </a:solidFill>
          </a:ln>
        </p:spPr>
      </p:pic>
      <p:pic>
        <p:nvPicPr>
          <p:cNvPr id="10" name="9 Imagen" descr="E:\FOTOS ANA\RSR_0039.JPG"/>
          <p:cNvPicPr/>
          <p:nvPr/>
        </p:nvPicPr>
        <p:blipFill>
          <a:blip r:embed="rId3" cstate="print"/>
          <a:srcRect/>
          <a:stretch>
            <a:fillRect/>
          </a:stretch>
        </p:blipFill>
        <p:spPr bwMode="auto">
          <a:xfrm>
            <a:off x="1857356" y="4643446"/>
            <a:ext cx="2918338" cy="1952625"/>
          </a:xfrm>
          <a:prstGeom prst="rect">
            <a:avLst/>
          </a:prstGeom>
          <a:noFill/>
          <a:ln w="9525">
            <a:noFill/>
            <a:miter lim="800000"/>
            <a:headEnd/>
            <a:tailEnd/>
          </a:ln>
          <a:effectLst>
            <a:glow rad="139700">
              <a:schemeClr val="accent1">
                <a:satMod val="175000"/>
                <a:alpha val="40000"/>
              </a:schemeClr>
            </a:glow>
          </a:effectLst>
        </p:spPr>
      </p:pic>
      <p:pic>
        <p:nvPicPr>
          <p:cNvPr id="8" name="7 Imagen" descr="C:\Users\asus\Desktop\ANA\ETEA\organizacion de empresas\FOTOGRAFIAS EMPRESA\P3200177.JPG"/>
          <p:cNvPicPr/>
          <p:nvPr/>
        </p:nvPicPr>
        <p:blipFill>
          <a:blip r:embed="rId4" cstate="print"/>
          <a:srcRect/>
          <a:stretch>
            <a:fillRect/>
          </a:stretch>
        </p:blipFill>
        <p:spPr bwMode="auto">
          <a:xfrm>
            <a:off x="3286116" y="3071810"/>
            <a:ext cx="2638425" cy="1979585"/>
          </a:xfrm>
          <a:prstGeom prst="rect">
            <a:avLst/>
          </a:prstGeom>
          <a:noFill/>
          <a:ln w="9525">
            <a:noFill/>
            <a:miter lim="800000"/>
            <a:headEnd/>
            <a:tailEnd/>
          </a:ln>
          <a:effectLst>
            <a:glow rad="139700">
              <a:schemeClr val="accent4">
                <a:satMod val="175000"/>
                <a:alpha val="40000"/>
              </a:schemeClr>
            </a:glow>
          </a:effectLst>
        </p:spPr>
      </p:pic>
      <p:pic>
        <p:nvPicPr>
          <p:cNvPr id="6" name="5 Imagen" descr="C:\Users\asus\Desktop\ANA\ETEA\organizacion de empresas\FOTOGRAFIAS EMPRESA\P3200180.JPG"/>
          <p:cNvPicPr/>
          <p:nvPr/>
        </p:nvPicPr>
        <p:blipFill>
          <a:blip r:embed="rId5" cstate="print"/>
          <a:srcRect/>
          <a:stretch>
            <a:fillRect/>
          </a:stretch>
        </p:blipFill>
        <p:spPr bwMode="auto">
          <a:xfrm>
            <a:off x="714348" y="3143248"/>
            <a:ext cx="2376488" cy="1872334"/>
          </a:xfrm>
          <a:prstGeom prst="rect">
            <a:avLst/>
          </a:prstGeom>
          <a:noFill/>
          <a:ln w="9525">
            <a:noFill/>
            <a:miter lim="800000"/>
            <a:headEnd/>
            <a:tailEnd/>
          </a:ln>
          <a:effectLst>
            <a:glow rad="139700">
              <a:schemeClr val="accent4">
                <a:satMod val="175000"/>
                <a:alpha val="40000"/>
              </a:schemeClr>
            </a:glow>
          </a:effectLst>
        </p:spPr>
      </p:pic>
      <p:sp>
        <p:nvSpPr>
          <p:cNvPr id="12" name="11 CuadroTexto"/>
          <p:cNvSpPr txBox="1"/>
          <p:nvPr/>
        </p:nvSpPr>
        <p:spPr>
          <a:xfrm>
            <a:off x="5643570" y="5572140"/>
            <a:ext cx="3071834" cy="400110"/>
          </a:xfrm>
          <a:prstGeom prst="rect">
            <a:avLst/>
          </a:prstGeom>
          <a:noFill/>
        </p:spPr>
        <p:txBody>
          <a:bodyPr wrap="square" rtlCol="0">
            <a:spAutoFit/>
          </a:bodyPr>
          <a:lstStyle/>
          <a:p>
            <a:pPr algn="ctr"/>
            <a:r>
              <a:rPr lang="es-ES" sz="2000" b="1" dirty="0" smtClean="0">
                <a:latin typeface="Comic Sans MS" pitchFamily="66" charset="0"/>
              </a:rPr>
              <a:t>ANA RUIZ </a:t>
            </a:r>
            <a:r>
              <a:rPr lang="es-ES" sz="2000" b="1" dirty="0" err="1" smtClean="0">
                <a:latin typeface="Comic Sans MS" pitchFamily="66" charset="0"/>
              </a:rPr>
              <a:t>RUIZ</a:t>
            </a:r>
            <a:endParaRPr lang="es-ES" sz="2000" b="1" dirty="0">
              <a:latin typeface="Comic Sans MS" pitchFamily="66"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ln>
            <a:noFill/>
          </a:ln>
          <a:effectLst>
            <a:softEdge rad="112500"/>
          </a:effectLst>
        </p:spPr>
      </p:pic>
      <p:sp>
        <p:nvSpPr>
          <p:cNvPr id="15" name="14 Título"/>
          <p:cNvSpPr>
            <a:spLocks noGrp="1"/>
          </p:cNvSpPr>
          <p:nvPr>
            <p:ph type="title"/>
          </p:nvPr>
        </p:nvSpPr>
        <p:spPr>
          <a:xfrm>
            <a:off x="457200" y="274638"/>
            <a:ext cx="8229600" cy="6083320"/>
          </a:xfrm>
        </p:spPr>
        <p:txBody>
          <a:bodyPr>
            <a:normAutofit fontScale="90000"/>
          </a:bodyPr>
          <a:lstStyle/>
          <a:p>
            <a:r>
              <a:rPr lang="es-ES" dirty="0" smtClean="0"/>
              <a:t>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r>
              <a:rPr lang="es-ES" dirty="0" smtClean="0"/>
              <a:t/>
            </a:r>
            <a:br>
              <a:rPr lang="es-ES" dirty="0" smtClean="0"/>
            </a:br>
            <a:endParaRPr lang="es-ES" dirty="0"/>
          </a:p>
        </p:txBody>
      </p:sp>
      <p:sp>
        <p:nvSpPr>
          <p:cNvPr id="3" name="2 Marcador de contenido"/>
          <p:cNvSpPr>
            <a:spLocks noGrp="1"/>
          </p:cNvSpPr>
          <p:nvPr>
            <p:ph idx="1"/>
          </p:nvPr>
        </p:nvSpPr>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ACTIVIDAD</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graphicFrame>
        <p:nvGraphicFramePr>
          <p:cNvPr id="14" name="13 Gráfico"/>
          <p:cNvGraphicFramePr/>
          <p:nvPr/>
        </p:nvGraphicFramePr>
        <p:xfrm>
          <a:off x="3313082" y="2096434"/>
          <a:ext cx="5214974" cy="3571900"/>
        </p:xfrm>
        <a:graphic>
          <a:graphicData uri="http://schemas.openxmlformats.org/drawingml/2006/chart">
            <c:chart xmlns:c="http://schemas.openxmlformats.org/drawingml/2006/chart" xmlns:r="http://schemas.openxmlformats.org/officeDocument/2006/relationships" r:id="rId9"/>
          </a:graphicData>
        </a:graphic>
      </p:graphicFrame>
      <p:sp>
        <p:nvSpPr>
          <p:cNvPr id="16" name="15 Botón de acción: Volver">
            <a:hlinkClick r:id="rId5" action="ppaction://hlinksldjump" highlightClick="1"/>
          </p:cNvPr>
          <p:cNvSpPr/>
          <p:nvPr/>
        </p:nvSpPr>
        <p:spPr>
          <a:xfrm>
            <a:off x="8501090" y="6429396"/>
            <a:ext cx="642910"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CARACTERISTICAS</a:t>
            </a:r>
          </a:p>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GENERALES</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7" name="16 Rectángulo redondeado"/>
          <p:cNvSpPr/>
          <p:nvPr/>
        </p:nvSpPr>
        <p:spPr>
          <a:xfrm>
            <a:off x="3286116" y="1785926"/>
            <a:ext cx="4929222" cy="37862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ü"/>
            </a:pPr>
            <a:r>
              <a:rPr lang="es-ES" dirty="0" smtClean="0"/>
              <a:t> </a:t>
            </a:r>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r>
              <a:rPr lang="es-ES" dirty="0" smtClean="0"/>
              <a:t>La empresa cuenta con dos oficinas: una en Pozoblanco y otra en Madrid.</a:t>
            </a:r>
          </a:p>
          <a:p>
            <a:pPr>
              <a:buFont typeface="Wingdings" pitchFamily="2" charset="2"/>
              <a:buChar char="ü"/>
            </a:pPr>
            <a:endParaRPr lang="es-ES" dirty="0" smtClean="0"/>
          </a:p>
          <a:p>
            <a:pPr>
              <a:buFont typeface="Wingdings" pitchFamily="2" charset="2"/>
              <a:buChar char="ü"/>
            </a:pPr>
            <a:r>
              <a:rPr lang="es-ES" dirty="0" smtClean="0"/>
              <a:t>Tiene tres fabricas de producción, independientes a la empresa.</a:t>
            </a:r>
          </a:p>
          <a:p>
            <a:pPr>
              <a:buFont typeface="Wingdings" pitchFamily="2" charset="2"/>
              <a:buChar char="ü"/>
            </a:pPr>
            <a:endParaRPr lang="es-ES" dirty="0" smtClean="0"/>
          </a:p>
          <a:p>
            <a:pPr>
              <a:buFont typeface="Wingdings" pitchFamily="2" charset="2"/>
              <a:buChar char="ü"/>
            </a:pPr>
            <a:r>
              <a:rPr lang="es-ES" dirty="0" smtClean="0"/>
              <a:t>Cuenta con 45 trabajadores directos y 35 indirectos.</a:t>
            </a:r>
          </a:p>
          <a:p>
            <a:pPr>
              <a:buFont typeface="Wingdings" pitchFamily="2" charset="2"/>
              <a:buChar char="ü"/>
            </a:pPr>
            <a:endParaRPr lang="es-ES" dirty="0" smtClean="0"/>
          </a:p>
          <a:p>
            <a:pPr>
              <a:buFont typeface="Wingdings" pitchFamily="2" charset="2"/>
              <a:buChar char="ü"/>
            </a:pPr>
            <a:r>
              <a:rPr lang="es-ES" dirty="0" smtClean="0"/>
              <a:t>La edad media de los trabajadores es de 35 años.</a:t>
            </a:r>
          </a:p>
          <a:p>
            <a:pPr>
              <a:buFont typeface="Wingdings" pitchFamily="2" charset="2"/>
              <a:buChar char="ü"/>
            </a:pPr>
            <a:endParaRPr lang="es-ES" dirty="0" smtClean="0"/>
          </a:p>
          <a:p>
            <a:endParaRPr lang="es-ES" dirty="0" smtClean="0"/>
          </a:p>
          <a:p>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buFont typeface="Wingdings" pitchFamily="2" charset="2"/>
              <a:buChar char="ü"/>
            </a:pPr>
            <a:endParaRPr lang="es-ES" dirty="0" smtClean="0"/>
          </a:p>
          <a:p>
            <a:pPr algn="ctr">
              <a:buFont typeface="Wingdings" pitchFamily="2" charset="2"/>
              <a:buChar char="ü"/>
            </a:pPr>
            <a:endParaRPr lang="es-ES" dirty="0" smtClean="0"/>
          </a:p>
          <a:p>
            <a:pPr algn="ctr"/>
            <a:endParaRPr lang="es-ES" dirty="0" smtClean="0"/>
          </a:p>
        </p:txBody>
      </p:sp>
      <p:sp>
        <p:nvSpPr>
          <p:cNvPr id="14" name="13 Botón de acción: Volver">
            <a:hlinkClick r:id="rId5" action="ppaction://hlinksldjump" highlightClick="1"/>
          </p:cNvPr>
          <p:cNvSpPr/>
          <p:nvPr/>
        </p:nvSpPr>
        <p:spPr>
          <a:xfrm>
            <a:off x="8643966" y="6357958"/>
            <a:ext cx="500034"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OBJETIVO</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Elipse"/>
          <p:cNvSpPr/>
          <p:nvPr/>
        </p:nvSpPr>
        <p:spPr>
          <a:xfrm>
            <a:off x="3714744" y="2143116"/>
            <a:ext cx="4714908" cy="32147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CuadroTexto"/>
          <p:cNvSpPr txBox="1"/>
          <p:nvPr/>
        </p:nvSpPr>
        <p:spPr>
          <a:xfrm>
            <a:off x="4214810" y="2643182"/>
            <a:ext cx="3429024" cy="1938992"/>
          </a:xfrm>
          <a:prstGeom prst="rect">
            <a:avLst/>
          </a:prstGeom>
          <a:noFill/>
        </p:spPr>
        <p:txBody>
          <a:bodyPr wrap="square" rtlCol="0">
            <a:spAutoFit/>
          </a:bodyPr>
          <a:lstStyle/>
          <a:p>
            <a:pPr lvl="1">
              <a:buNone/>
            </a:pPr>
            <a:r>
              <a:rPr lang="es-ES" sz="1500" dirty="0" smtClean="0">
                <a:solidFill>
                  <a:schemeClr val="bg1"/>
                </a:solidFill>
                <a:latin typeface="Comic Sans MS" pitchFamily="66" charset="0"/>
              </a:rPr>
              <a:t>	El objetivo de la empresa es ofrecer  un  buen servicio al clientes y atender a las</a:t>
            </a:r>
          </a:p>
          <a:p>
            <a:pPr lvl="1">
              <a:buNone/>
            </a:pPr>
            <a:r>
              <a:rPr lang="es-ES" sz="1500" dirty="0" smtClean="0">
                <a:solidFill>
                  <a:schemeClr val="bg1"/>
                </a:solidFill>
                <a:latin typeface="Comic Sans MS" pitchFamily="66" charset="0"/>
              </a:rPr>
              <a:t>necesidades que demanda el mercado. Buscando la rentabilidad y el beneficio para</a:t>
            </a:r>
          </a:p>
          <a:p>
            <a:pPr lvl="1">
              <a:buNone/>
            </a:pPr>
            <a:r>
              <a:rPr lang="es-ES" sz="1500" dirty="0" smtClean="0">
                <a:solidFill>
                  <a:schemeClr val="bg1"/>
                </a:solidFill>
                <a:latin typeface="Comic Sans MS" pitchFamily="66" charset="0"/>
              </a:rPr>
              <a:t>la empresa, sin olvidarse sus orígenes.</a:t>
            </a:r>
          </a:p>
        </p:txBody>
      </p:sp>
      <p:sp>
        <p:nvSpPr>
          <p:cNvPr id="16" name="15 Botón de acción: Volver">
            <a:hlinkClick r:id="rId5" action="ppaction://hlinksldjump" highlightClick="1"/>
          </p:cNvPr>
          <p:cNvSpPr/>
          <p:nvPr/>
        </p:nvSpPr>
        <p:spPr>
          <a:xfrm>
            <a:off x="8643966"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Elipse"/>
          <p:cNvSpPr/>
          <p:nvPr/>
        </p:nvSpPr>
        <p:spPr>
          <a:xfrm>
            <a:off x="2786050" y="1142984"/>
            <a:ext cx="1928826" cy="107157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 sz="1200" dirty="0" smtClean="0">
                <a:latin typeface="Comic Sans MS" pitchFamily="66" charset="0"/>
              </a:rPr>
              <a:t>Inversiones que  ayudan a mejorar  el  rendimiento.</a:t>
            </a:r>
            <a:endParaRPr lang="es-ES" sz="1200" dirty="0">
              <a:latin typeface="Comic Sans MS" pitchFamily="66" charset="0"/>
            </a:endParaRPr>
          </a:p>
        </p:txBody>
      </p:sp>
      <p:sp>
        <p:nvSpPr>
          <p:cNvPr id="19" name="18 Elipse"/>
          <p:cNvSpPr/>
          <p:nvPr/>
        </p:nvSpPr>
        <p:spPr>
          <a:xfrm>
            <a:off x="3071802" y="5357826"/>
            <a:ext cx="1857388" cy="100013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200" dirty="0" smtClean="0">
                <a:latin typeface="Comic Sans MS" pitchFamily="66" charset="0"/>
              </a:rPr>
              <a:t>Afrontar una visión real de la realidad.</a:t>
            </a:r>
            <a:endParaRPr lang="es-ES" sz="1200" dirty="0">
              <a:latin typeface="Comic Sans MS" pitchFamily="66" charset="0"/>
            </a:endParaRPr>
          </a:p>
        </p:txBody>
      </p:sp>
      <p:sp>
        <p:nvSpPr>
          <p:cNvPr id="20" name="19 Elipse"/>
          <p:cNvSpPr/>
          <p:nvPr/>
        </p:nvSpPr>
        <p:spPr>
          <a:xfrm>
            <a:off x="7000892" y="5429264"/>
            <a:ext cx="1785950" cy="8572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1200" dirty="0" smtClean="0">
                <a:latin typeface="Comic Sans MS" pitchFamily="66" charset="0"/>
              </a:rPr>
              <a:t>Siempre con actitud</a:t>
            </a:r>
          </a:p>
          <a:p>
            <a:pPr algn="ctr"/>
            <a:r>
              <a:rPr lang="es-ES" sz="1200" dirty="0" smtClean="0">
                <a:latin typeface="Comic Sans MS" pitchFamily="66" charset="0"/>
              </a:rPr>
              <a:t>positiva</a:t>
            </a:r>
            <a:r>
              <a:rPr lang="es-ES" dirty="0" smtClean="0"/>
              <a:t>.</a:t>
            </a:r>
            <a:endParaRPr lang="es-ES" dirty="0"/>
          </a:p>
        </p:txBody>
      </p:sp>
      <p:sp>
        <p:nvSpPr>
          <p:cNvPr id="21" name="20 Elipse"/>
          <p:cNvSpPr/>
          <p:nvPr/>
        </p:nvSpPr>
        <p:spPr>
          <a:xfrm>
            <a:off x="7072330" y="1142984"/>
            <a:ext cx="1857388" cy="100013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200" dirty="0" smtClean="0">
                <a:latin typeface="Comic Sans MS" pitchFamily="66" charset="0"/>
              </a:rPr>
              <a:t>Mejorar de la productividad aprovechando los recursos.</a:t>
            </a:r>
            <a:endParaRPr lang="es-ES" sz="12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ELEMENTOS </a:t>
            </a:r>
          </a:p>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ESTRUTURALES</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graphicFrame>
        <p:nvGraphicFramePr>
          <p:cNvPr id="14" name="13 Diagrama"/>
          <p:cNvGraphicFramePr/>
          <p:nvPr/>
        </p:nvGraphicFramePr>
        <p:xfrm>
          <a:off x="3000364" y="1428736"/>
          <a:ext cx="5715040" cy="52864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PUESTOS I</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8" name="17 Rectángulo"/>
          <p:cNvSpPr/>
          <p:nvPr/>
        </p:nvSpPr>
        <p:spPr>
          <a:xfrm>
            <a:off x="2714612" y="1428736"/>
            <a:ext cx="6429388" cy="5478423"/>
          </a:xfrm>
          <a:prstGeom prst="rect">
            <a:avLst/>
          </a:prstGeom>
        </p:spPr>
        <p:txBody>
          <a:bodyPr wrap="square">
            <a:spAutoFit/>
          </a:bodyPr>
          <a:lstStyle/>
          <a:p>
            <a:pPr marL="452628" indent="-342900" algn="just">
              <a:buAutoNum type="arabicPeriod"/>
            </a:pPr>
            <a:r>
              <a:rPr lang="es-ES" sz="1400" b="1" dirty="0" smtClean="0">
                <a:solidFill>
                  <a:schemeClr val="tx2">
                    <a:lumMod val="75000"/>
                  </a:schemeClr>
                </a:solidFill>
                <a:latin typeface="Comic Sans MS" pitchFamily="66" charset="0"/>
              </a:rPr>
              <a:t>Título del puesto: </a:t>
            </a:r>
            <a:r>
              <a:rPr lang="es-ES" sz="1400" dirty="0" smtClean="0">
                <a:latin typeface="Comic Sans MS" pitchFamily="66" charset="0"/>
              </a:rPr>
              <a:t>jefe</a:t>
            </a:r>
          </a:p>
          <a:p>
            <a:pPr marL="452628" indent="-342900" algn="just">
              <a:buAutoNum type="arabicPeriod"/>
            </a:pPr>
            <a:r>
              <a:rPr lang="es-ES" sz="1400" b="1" dirty="0" smtClean="0">
                <a:solidFill>
                  <a:schemeClr val="tx2">
                    <a:lumMod val="75000"/>
                  </a:schemeClr>
                </a:solidFill>
                <a:latin typeface="Comic Sans MS" pitchFamily="66" charset="0"/>
              </a:rPr>
              <a:t>Responsable ante:</a:t>
            </a:r>
            <a:r>
              <a:rPr lang="es-ES" sz="1400" b="1" dirty="0" smtClean="0">
                <a:solidFill>
                  <a:schemeClr val="accent4"/>
                </a:solidFill>
                <a:latin typeface="Comic Sans MS" pitchFamily="66" charset="0"/>
              </a:rPr>
              <a:t> </a:t>
            </a:r>
            <a:r>
              <a:rPr lang="es-ES" sz="1400" dirty="0" smtClean="0">
                <a:latin typeface="Comic Sans MS" pitchFamily="66" charset="0"/>
              </a:rPr>
              <a:t>es el responsable sobre todos y sobre todo el material de la empresa.</a:t>
            </a:r>
          </a:p>
          <a:p>
            <a:pPr marL="452628" indent="-342900" algn="just">
              <a:buFont typeface="Wingdings 3"/>
              <a:buAutoNum type="arabicPeriod"/>
            </a:pPr>
            <a:r>
              <a:rPr lang="es-ES" sz="1400" b="1" dirty="0" smtClean="0">
                <a:solidFill>
                  <a:schemeClr val="tx2">
                    <a:lumMod val="75000"/>
                  </a:schemeClr>
                </a:solidFill>
                <a:latin typeface="Comic Sans MS" pitchFamily="66" charset="0"/>
              </a:rPr>
              <a:t>Función General: </a:t>
            </a:r>
            <a:r>
              <a:rPr lang="es-ES" sz="1400" dirty="0" smtClean="0">
                <a:latin typeface="Comic Sans MS" pitchFamily="66" charset="0"/>
              </a:rPr>
              <a:t>Coordinar los distintos departamentos y supervisar el funcionamiento general de la empresa</a:t>
            </a:r>
          </a:p>
          <a:p>
            <a:pPr marL="452628" indent="-342900" algn="just">
              <a:buAutoNum type="arabicPeriod"/>
            </a:pPr>
            <a:r>
              <a:rPr lang="es-ES" sz="1400" b="1" dirty="0" smtClean="0">
                <a:solidFill>
                  <a:schemeClr val="tx2">
                    <a:lumMod val="75000"/>
                  </a:schemeClr>
                </a:solidFill>
                <a:latin typeface="Comic Sans MS" pitchFamily="66" charset="0"/>
              </a:rPr>
              <a:t>Actividades:</a:t>
            </a:r>
            <a:r>
              <a:rPr lang="es-ES" sz="1400" dirty="0" smtClean="0">
                <a:latin typeface="Comic Sans MS" pitchFamily="66" charset="0"/>
              </a:rPr>
              <a:t> el planteamiento en general de la empresa, determina y propone los objetivos a corto plazo, en función de las propuestas hechas por los departamentos, escucha a sus trabajadores antes de tomar las decisiones, todos le pueden aportar algo bueno para la empresa. Se responsabiliza de le ejecución de normas, políticas y estrategias comerciales, y en la ejecución de los objetivos propuestos.</a:t>
            </a:r>
          </a:p>
          <a:p>
            <a:pPr marL="452628" indent="-342900" algn="just">
              <a:buAutoNum type="arabicPeriod"/>
            </a:pPr>
            <a:r>
              <a:rPr lang="es-ES" sz="1400" b="1" dirty="0" smtClean="0">
                <a:solidFill>
                  <a:schemeClr val="tx2">
                    <a:lumMod val="75000"/>
                  </a:schemeClr>
                </a:solidFill>
                <a:latin typeface="Comic Sans MS" pitchFamily="66" charset="0"/>
              </a:rPr>
              <a:t>Responsabilidad:</a:t>
            </a:r>
            <a:r>
              <a:rPr lang="es-ES" sz="1400" b="1" dirty="0" smtClean="0">
                <a:solidFill>
                  <a:schemeClr val="accent4"/>
                </a:solidFill>
                <a:latin typeface="Comic Sans MS" pitchFamily="66" charset="0"/>
              </a:rPr>
              <a:t> </a:t>
            </a:r>
            <a:r>
              <a:rPr lang="es-ES" sz="1400" dirty="0" smtClean="0">
                <a:latin typeface="Comic Sans MS" pitchFamily="66" charset="0"/>
              </a:rPr>
              <a:t>mantiene bajo su responsabilidad todos los materiales que pertenecen  a la empresa. Para la toma de decisiones consulta con su hermana Emilia.</a:t>
            </a:r>
          </a:p>
          <a:p>
            <a:pPr marL="452628" indent="-342900" algn="just">
              <a:buAutoNum type="arabicPeriod"/>
            </a:pPr>
            <a:r>
              <a:rPr lang="es-ES" sz="1400" b="1" dirty="0" smtClean="0">
                <a:solidFill>
                  <a:schemeClr val="tx2">
                    <a:lumMod val="75000"/>
                  </a:schemeClr>
                </a:solidFill>
                <a:latin typeface="Comic Sans MS" pitchFamily="66" charset="0"/>
              </a:rPr>
              <a:t>Relaciones:</a:t>
            </a:r>
          </a:p>
          <a:p>
            <a:pPr marL="1229868" lvl="3" indent="-342900" algn="just">
              <a:buAutoNum type="arabicPeriod"/>
            </a:pPr>
            <a:r>
              <a:rPr lang="es-ES" sz="1400" b="1" dirty="0" smtClean="0">
                <a:solidFill>
                  <a:schemeClr val="accent2"/>
                </a:solidFill>
                <a:latin typeface="Comic Sans MS" pitchFamily="66" charset="0"/>
              </a:rPr>
              <a:t>Internas:  </a:t>
            </a:r>
            <a:r>
              <a:rPr lang="es-ES" sz="1400" dirty="0" smtClean="0">
                <a:latin typeface="Comic Sans MS" pitchFamily="66" charset="0"/>
              </a:rPr>
              <a:t>se relaciona con todos los departamentos  y el personalmente comprueba la evolución de la empresa.</a:t>
            </a:r>
          </a:p>
          <a:p>
            <a:pPr marL="1229868" lvl="3" indent="-342900" algn="just">
              <a:buAutoNum type="arabicPeriod"/>
            </a:pPr>
            <a:r>
              <a:rPr lang="es-ES" sz="1400" b="1" dirty="0" smtClean="0">
                <a:solidFill>
                  <a:schemeClr val="accent2"/>
                </a:solidFill>
                <a:latin typeface="Comic Sans MS" pitchFamily="66" charset="0"/>
              </a:rPr>
              <a:t>Externas:</a:t>
            </a:r>
            <a:r>
              <a:rPr lang="es-ES" sz="1400" dirty="0" smtClean="0">
                <a:latin typeface="Comic Sans MS" pitchFamily="66" charset="0"/>
              </a:rPr>
              <a:t>  se relaciona con los proveedores.</a:t>
            </a:r>
          </a:p>
          <a:p>
            <a:pPr marL="452628" indent="-342900" algn="just">
              <a:buAutoNum type="arabicPeriod"/>
            </a:pPr>
            <a:r>
              <a:rPr lang="es-ES" sz="1400" b="1" dirty="0" smtClean="0">
                <a:solidFill>
                  <a:schemeClr val="tx2">
                    <a:lumMod val="75000"/>
                  </a:schemeClr>
                </a:solidFill>
                <a:latin typeface="Comic Sans MS" pitchFamily="66" charset="0"/>
              </a:rPr>
              <a:t>Aspectos:</a:t>
            </a:r>
          </a:p>
          <a:p>
            <a:pPr marL="1229868" lvl="3" indent="-342900" algn="just">
              <a:buAutoNum type="arabicPeriod"/>
            </a:pPr>
            <a:r>
              <a:rPr lang="es-ES" sz="1400" b="1" dirty="0" smtClean="0">
                <a:solidFill>
                  <a:schemeClr val="accent2"/>
                </a:solidFill>
                <a:latin typeface="Comic Sans MS" pitchFamily="66" charset="0"/>
              </a:rPr>
              <a:t>Duros:</a:t>
            </a:r>
            <a:r>
              <a:rPr lang="es-ES" sz="1400" dirty="0" smtClean="0">
                <a:latin typeface="Comic Sans MS" pitchFamily="66" charset="0"/>
              </a:rPr>
              <a:t> la toma de decisiones, aunque el las tome y toda la empresa las obedezca. </a:t>
            </a:r>
          </a:p>
          <a:p>
            <a:pPr marL="1229868" lvl="3" indent="-342900" algn="just">
              <a:buAutoNum type="arabicPeriod"/>
            </a:pPr>
            <a:r>
              <a:rPr lang="es-ES" sz="1400" b="1" dirty="0" smtClean="0">
                <a:solidFill>
                  <a:schemeClr val="accent2"/>
                </a:solidFill>
                <a:latin typeface="Comic Sans MS" pitchFamily="66" charset="0"/>
              </a:rPr>
              <a:t>Satisfactorios:</a:t>
            </a:r>
            <a:r>
              <a:rPr lang="es-ES" sz="1400" dirty="0" smtClean="0">
                <a:latin typeface="Comic Sans MS" pitchFamily="66" charset="0"/>
              </a:rPr>
              <a:t> comprobar la evolución ascendente de la empresa.</a:t>
            </a:r>
          </a:p>
          <a:p>
            <a:pPr marL="1229868" lvl="3" indent="-342900" algn="ctr"/>
            <a:endParaRPr lang="es-ES" sz="1400" dirty="0" smtClean="0">
              <a:latin typeface="Comic Sans MS" pitchFamily="66" charset="0"/>
            </a:endParaRPr>
          </a:p>
        </p:txBody>
      </p:sp>
      <p:sp>
        <p:nvSpPr>
          <p:cNvPr id="14" name="13 Botón de acción: Hacia delante o Siguiente">
            <a:hlinkClick r:id="" action="ppaction://hlinkshowjump?jump=nextslide" highlightClick="1"/>
          </p:cNvPr>
          <p:cNvSpPr/>
          <p:nvPr/>
        </p:nvSpPr>
        <p:spPr>
          <a:xfrm>
            <a:off x="8715404" y="6500834"/>
            <a:ext cx="42859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Botón de acción: Volver">
            <a:hlinkClick r:id="" action="ppaction://hlinkshowjump?jump=lastslideviewed" highlightClick="1"/>
          </p:cNvPr>
          <p:cNvSpPr/>
          <p:nvPr/>
        </p:nvSpPr>
        <p:spPr>
          <a:xfrm>
            <a:off x="8215338" y="6500834"/>
            <a:ext cx="428628"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PUESTOS II</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6" name="15 Rectángulo"/>
          <p:cNvSpPr/>
          <p:nvPr/>
        </p:nvSpPr>
        <p:spPr>
          <a:xfrm>
            <a:off x="2714612" y="1785926"/>
            <a:ext cx="6286544" cy="4616648"/>
          </a:xfrm>
          <a:prstGeom prst="rect">
            <a:avLst/>
          </a:prstGeom>
        </p:spPr>
        <p:txBody>
          <a:bodyPr wrap="square">
            <a:spAutoFit/>
          </a:bodyPr>
          <a:lstStyle/>
          <a:p>
            <a:pPr marL="452628" indent="-342900" algn="just">
              <a:buAutoNum type="arabicPeriod"/>
            </a:pPr>
            <a:r>
              <a:rPr lang="es-ES" sz="1400" b="1" dirty="0" smtClean="0">
                <a:solidFill>
                  <a:schemeClr val="tx2">
                    <a:lumMod val="75000"/>
                  </a:schemeClr>
                </a:solidFill>
                <a:latin typeface="Comic Sans MS" pitchFamily="66" charset="0"/>
              </a:rPr>
              <a:t>Título del puesto: </a:t>
            </a:r>
            <a:r>
              <a:rPr lang="es-ES" sz="1400" dirty="0" smtClean="0">
                <a:latin typeface="Comic Sans MS" pitchFamily="66" charset="0"/>
              </a:rPr>
              <a:t>jefe de ventas</a:t>
            </a:r>
          </a:p>
          <a:p>
            <a:pPr marL="452628" indent="-342900" algn="just">
              <a:buAutoNum type="arabicPeriod"/>
            </a:pPr>
            <a:r>
              <a:rPr lang="es-ES" sz="1400" b="1" dirty="0" smtClean="0">
                <a:solidFill>
                  <a:schemeClr val="tx2">
                    <a:lumMod val="75000"/>
                  </a:schemeClr>
                </a:solidFill>
                <a:latin typeface="Comic Sans MS" pitchFamily="66" charset="0"/>
              </a:rPr>
              <a:t>Responsable ante: </a:t>
            </a:r>
            <a:r>
              <a:rPr lang="es-ES" sz="1400" dirty="0" smtClean="0">
                <a:latin typeface="Comic Sans MS" pitchFamily="66" charset="0"/>
              </a:rPr>
              <a:t>el departamento de ventas</a:t>
            </a:r>
          </a:p>
          <a:p>
            <a:pPr marL="452628" indent="-342900" algn="just">
              <a:buFont typeface="Wingdings 3"/>
              <a:buAutoNum type="arabicPeriod"/>
            </a:pPr>
            <a:r>
              <a:rPr lang="es-ES" sz="1400" b="1" dirty="0" smtClean="0">
                <a:solidFill>
                  <a:schemeClr val="tx2">
                    <a:lumMod val="75000"/>
                  </a:schemeClr>
                </a:solidFill>
                <a:latin typeface="Comic Sans MS" pitchFamily="66" charset="0"/>
              </a:rPr>
              <a:t>Función General:  </a:t>
            </a:r>
            <a:r>
              <a:rPr lang="es-ES" sz="1400" dirty="0" smtClean="0">
                <a:latin typeface="Comic Sans MS" pitchFamily="66" charset="0"/>
              </a:rPr>
              <a:t>Coordinar el trabajo de los comerciales.</a:t>
            </a:r>
          </a:p>
          <a:p>
            <a:pPr marL="452628" indent="-342900" algn="just">
              <a:buAutoNum type="arabicPeriod"/>
            </a:pPr>
            <a:r>
              <a:rPr lang="es-ES" sz="1400" b="1" dirty="0" smtClean="0">
                <a:solidFill>
                  <a:schemeClr val="tx2">
                    <a:lumMod val="75000"/>
                  </a:schemeClr>
                </a:solidFill>
                <a:latin typeface="Comic Sans MS" pitchFamily="66" charset="0"/>
              </a:rPr>
              <a:t>Actividades: </a:t>
            </a:r>
            <a:r>
              <a:rPr lang="es-ES" sz="1400" dirty="0" smtClean="0">
                <a:latin typeface="Comic Sans MS" pitchFamily="66" charset="0"/>
              </a:rPr>
              <a:t>el planteamiento de la semana del comercial, puede decidir sobre el precio de los productos, hasta puede llegar a modificarlos si lo ve conveniente, incluso si se le restringe la venta algún cliente por ocasionar algún problema anteriormente. Es responsable de las condiciones de venta , en el pago y a la hora de realizar el presupuesto.</a:t>
            </a:r>
          </a:p>
          <a:p>
            <a:pPr marL="452628" indent="-342900" algn="just">
              <a:buAutoNum type="arabicPeriod"/>
            </a:pPr>
            <a:r>
              <a:rPr lang="es-ES" sz="1400" b="1" dirty="0" smtClean="0">
                <a:solidFill>
                  <a:schemeClr val="tx2">
                    <a:lumMod val="75000"/>
                  </a:schemeClr>
                </a:solidFill>
                <a:latin typeface="Comic Sans MS" pitchFamily="66" charset="0"/>
              </a:rPr>
              <a:t>Responsabilidad: </a:t>
            </a:r>
            <a:r>
              <a:rPr lang="es-ES" sz="1400" dirty="0" smtClean="0">
                <a:latin typeface="Comic Sans MS" pitchFamily="66" charset="0"/>
              </a:rPr>
              <a:t>coordinar a los comerciales, supervisar pedidos y hacer pedidos.</a:t>
            </a:r>
          </a:p>
          <a:p>
            <a:pPr marL="452628" indent="-342900" algn="just">
              <a:buAutoNum type="arabicPeriod"/>
            </a:pPr>
            <a:r>
              <a:rPr lang="es-ES" sz="1400" b="1" dirty="0" smtClean="0">
                <a:solidFill>
                  <a:schemeClr val="tx2">
                    <a:lumMod val="75000"/>
                  </a:schemeClr>
                </a:solidFill>
                <a:latin typeface="Comic Sans MS" pitchFamily="66" charset="0"/>
              </a:rPr>
              <a:t>Relaciones:</a:t>
            </a:r>
          </a:p>
          <a:p>
            <a:pPr marL="1229868" lvl="3" indent="-342900" algn="just">
              <a:buAutoNum type="arabicPeriod"/>
            </a:pPr>
            <a:r>
              <a:rPr lang="es-ES" sz="1400" b="1" dirty="0" smtClean="0">
                <a:solidFill>
                  <a:schemeClr val="accent2"/>
                </a:solidFill>
                <a:latin typeface="Comic Sans MS" pitchFamily="66" charset="0"/>
              </a:rPr>
              <a:t>Internas: </a:t>
            </a:r>
            <a:r>
              <a:rPr lang="es-ES" sz="1400" dirty="0" smtClean="0">
                <a:latin typeface="Comic Sans MS" pitchFamily="66" charset="0"/>
              </a:rPr>
              <a:t>se relaciona con el departamento de logística y administración.</a:t>
            </a:r>
          </a:p>
          <a:p>
            <a:pPr marL="1229868" lvl="3" indent="-342900" algn="just">
              <a:buAutoNum type="arabicPeriod"/>
            </a:pPr>
            <a:r>
              <a:rPr lang="es-ES" sz="1400" b="1" dirty="0" smtClean="0">
                <a:solidFill>
                  <a:schemeClr val="accent2"/>
                </a:solidFill>
                <a:latin typeface="Comic Sans MS" pitchFamily="66" charset="0"/>
              </a:rPr>
              <a:t>Externas: </a:t>
            </a:r>
            <a:r>
              <a:rPr lang="es-ES" sz="1400" dirty="0" smtClean="0">
                <a:latin typeface="Comic Sans MS" pitchFamily="66" charset="0"/>
              </a:rPr>
              <a:t>organismos y empresas públicas.</a:t>
            </a:r>
          </a:p>
          <a:p>
            <a:pPr marL="452628" indent="-342900" algn="just">
              <a:buAutoNum type="arabicPeriod"/>
            </a:pPr>
            <a:r>
              <a:rPr lang="es-ES" sz="1400" b="1" dirty="0" smtClean="0">
                <a:solidFill>
                  <a:schemeClr val="accent4"/>
                </a:solidFill>
                <a:latin typeface="Comic Sans MS" pitchFamily="66" charset="0"/>
              </a:rPr>
              <a:t>Aspectos:</a:t>
            </a:r>
          </a:p>
          <a:p>
            <a:pPr marL="1229868" lvl="3" indent="-342900" algn="just">
              <a:buAutoNum type="arabicPeriod"/>
            </a:pPr>
            <a:r>
              <a:rPr lang="es-ES" sz="1400" b="1" dirty="0" smtClean="0">
                <a:solidFill>
                  <a:schemeClr val="accent2"/>
                </a:solidFill>
                <a:latin typeface="Comic Sans MS" pitchFamily="66" charset="0"/>
              </a:rPr>
              <a:t>Duros: </a:t>
            </a:r>
            <a:r>
              <a:rPr lang="es-ES" sz="1400" dirty="0" smtClean="0">
                <a:latin typeface="Comic Sans MS" pitchFamily="66" charset="0"/>
              </a:rPr>
              <a:t>el trato con el cliente, no siempre es fácil.</a:t>
            </a:r>
          </a:p>
          <a:p>
            <a:pPr marL="1229868" lvl="3" indent="-342900" algn="just">
              <a:buAutoNum type="arabicPeriod"/>
            </a:pPr>
            <a:r>
              <a:rPr lang="es-ES" sz="1400" b="1" dirty="0" smtClean="0">
                <a:solidFill>
                  <a:schemeClr val="accent2"/>
                </a:solidFill>
                <a:latin typeface="Comic Sans MS" pitchFamily="66" charset="0"/>
              </a:rPr>
              <a:t>Satisfactorios: </a:t>
            </a:r>
            <a:r>
              <a:rPr lang="es-ES" sz="1400" dirty="0" smtClean="0">
                <a:latin typeface="Comic Sans MS" pitchFamily="66" charset="0"/>
              </a:rPr>
              <a:t>el resultado de las ventas todos los meses ( relación precio venta-plazo de entrega).</a:t>
            </a:r>
          </a:p>
          <a:p>
            <a:pPr marL="1229868" lvl="3" indent="-342900" algn="just">
              <a:buAutoNum type="arabicPeriod"/>
            </a:pPr>
            <a:endParaRPr lang="es-ES" sz="1400" dirty="0" smtClean="0">
              <a:latin typeface="Comic Sans MS" pitchFamily="66" charset="0"/>
            </a:endParaRPr>
          </a:p>
          <a:p>
            <a:pPr marL="1229868" lvl="3" indent="-342900" algn="just"/>
            <a:endParaRPr lang="es-ES" sz="1400" dirty="0" smtClean="0">
              <a:latin typeface="Comic Sans MS" pitchFamily="66" charset="0"/>
            </a:endParaRPr>
          </a:p>
        </p:txBody>
      </p:sp>
      <p:sp>
        <p:nvSpPr>
          <p:cNvPr id="14" name="13 Botón de acción: Hacia delante o Siguiente">
            <a:hlinkClick r:id="" action="ppaction://hlinkshowjump?jump=nextslide" highlightClick="1"/>
          </p:cNvPr>
          <p:cNvSpPr/>
          <p:nvPr/>
        </p:nvSpPr>
        <p:spPr>
          <a:xfrm>
            <a:off x="8643966" y="6500834"/>
            <a:ext cx="500034"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Botón de acción: Hacia atrás o Anterior">
            <a:hlinkClick r:id="" action="ppaction://hlinkshowjump?jump=previousslide" highlightClick="1"/>
          </p:cNvPr>
          <p:cNvSpPr/>
          <p:nvPr/>
        </p:nvSpPr>
        <p:spPr>
          <a:xfrm>
            <a:off x="8143900" y="6500834"/>
            <a:ext cx="500066"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Botón de acción: Volver">
            <a:hlinkClick r:id="rId6" action="ppaction://hlinksldjump" highlightClick="1"/>
          </p:cNvPr>
          <p:cNvSpPr/>
          <p:nvPr/>
        </p:nvSpPr>
        <p:spPr>
          <a:xfrm>
            <a:off x="7572396" y="6500834"/>
            <a:ext cx="50006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PUESTOS III</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5109091"/>
          </a:xfrm>
          <a:prstGeom prst="rect">
            <a:avLst/>
          </a:prstGeom>
        </p:spPr>
        <p:txBody>
          <a:bodyPr wrap="square">
            <a:spAutoFit/>
          </a:bodyPr>
          <a:lstStyle/>
          <a:p>
            <a:pPr marL="452628" indent="-342900" algn="just">
              <a:buAutoNum type="arabicPeriod"/>
            </a:pPr>
            <a:r>
              <a:rPr lang="es-ES" sz="1400" b="1" dirty="0" smtClean="0">
                <a:solidFill>
                  <a:schemeClr val="tx2">
                    <a:lumMod val="75000"/>
                  </a:schemeClr>
                </a:solidFill>
                <a:latin typeface="Comic Sans MS" pitchFamily="66" charset="0"/>
              </a:rPr>
              <a:t>Título del puesto: </a:t>
            </a:r>
            <a:r>
              <a:rPr lang="es-ES" sz="1400" dirty="0" smtClean="0">
                <a:latin typeface="Comic Sans MS" pitchFamily="66" charset="0"/>
              </a:rPr>
              <a:t>jefe de personal</a:t>
            </a:r>
          </a:p>
          <a:p>
            <a:pPr marL="452628" indent="-342900" algn="just">
              <a:buAutoNum type="arabicPeriod"/>
            </a:pPr>
            <a:r>
              <a:rPr lang="es-ES" sz="1400" b="1" dirty="0" smtClean="0">
                <a:solidFill>
                  <a:schemeClr val="tx2">
                    <a:lumMod val="75000"/>
                  </a:schemeClr>
                </a:solidFill>
                <a:latin typeface="Comic Sans MS" pitchFamily="66" charset="0"/>
              </a:rPr>
              <a:t>Responsable ante: </a:t>
            </a:r>
            <a:r>
              <a:rPr lang="es-ES" sz="1400" dirty="0" smtClean="0">
                <a:latin typeface="Comic Sans MS" pitchFamily="66" charset="0"/>
              </a:rPr>
              <a:t>todo el personal que trabaje en la empresa, en relación a la hora de vacaciones, horas extras, etc.</a:t>
            </a:r>
          </a:p>
          <a:p>
            <a:pPr marL="452628" indent="-342900" algn="just">
              <a:buFont typeface="Wingdings 3"/>
              <a:buAutoNum type="arabicPeriod"/>
            </a:pPr>
            <a:r>
              <a:rPr lang="es-ES" sz="1400" b="1" dirty="0" smtClean="0">
                <a:solidFill>
                  <a:schemeClr val="tx2">
                    <a:lumMod val="75000"/>
                  </a:schemeClr>
                </a:solidFill>
                <a:latin typeface="Comic Sans MS" pitchFamily="66" charset="0"/>
              </a:rPr>
              <a:t>Función General: </a:t>
            </a:r>
            <a:r>
              <a:rPr lang="es-ES" sz="1400" dirty="0" smtClean="0">
                <a:latin typeface="Comic Sans MS" pitchFamily="66" charset="0"/>
              </a:rPr>
              <a:t>coordinar al personal de la empresa y también se entrega de trato con los acreedores.</a:t>
            </a:r>
          </a:p>
          <a:p>
            <a:pPr marL="452628" indent="-342900" algn="just">
              <a:buAutoNum type="arabicPeriod"/>
            </a:pPr>
            <a:r>
              <a:rPr lang="es-ES" sz="1400" b="1" dirty="0" smtClean="0">
                <a:solidFill>
                  <a:schemeClr val="tx2">
                    <a:lumMod val="75000"/>
                  </a:schemeClr>
                </a:solidFill>
                <a:latin typeface="Comic Sans MS" pitchFamily="66" charset="0"/>
              </a:rPr>
              <a:t>Actividades: </a:t>
            </a:r>
            <a:r>
              <a:rPr lang="es-ES" sz="1400" dirty="0" smtClean="0">
                <a:latin typeface="Comic Sans MS" pitchFamily="66" charset="0"/>
              </a:rPr>
              <a:t>posibles cambios de acreedores, realizar facturas para estos. La modificación en los tipos de contratos, a la hora de adjudicar vacaciones. Organización de las vacaciones por departamentos, la realización de nóminas. </a:t>
            </a:r>
          </a:p>
          <a:p>
            <a:pPr marL="452628" indent="-342900" algn="just">
              <a:buAutoNum type="arabicPeriod"/>
            </a:pPr>
            <a:r>
              <a:rPr lang="es-ES" sz="1400" b="1" dirty="0" smtClean="0">
                <a:solidFill>
                  <a:schemeClr val="tx2">
                    <a:lumMod val="75000"/>
                  </a:schemeClr>
                </a:solidFill>
                <a:latin typeface="Comic Sans MS" pitchFamily="66" charset="0"/>
              </a:rPr>
              <a:t>Responsabilidad: </a:t>
            </a:r>
            <a:r>
              <a:rPr lang="es-ES" sz="1400" dirty="0" smtClean="0">
                <a:latin typeface="Comic Sans MS" pitchFamily="66" charset="0"/>
              </a:rPr>
              <a:t>realización de contratos, control de facturas de acreedores y gastos de personal.</a:t>
            </a:r>
          </a:p>
          <a:p>
            <a:pPr marL="452628" indent="-342900" algn="just">
              <a:buAutoNum type="arabicPeriod"/>
            </a:pPr>
            <a:r>
              <a:rPr lang="es-ES" sz="1400" b="1" dirty="0" smtClean="0">
                <a:solidFill>
                  <a:schemeClr val="tx2">
                    <a:lumMod val="75000"/>
                  </a:schemeClr>
                </a:solidFill>
                <a:latin typeface="Comic Sans MS" pitchFamily="66" charset="0"/>
              </a:rPr>
              <a:t>Relaciones:</a:t>
            </a:r>
          </a:p>
          <a:p>
            <a:pPr marL="1229868" lvl="3" indent="-342900" algn="just">
              <a:buAutoNum type="arabicPeriod"/>
            </a:pPr>
            <a:r>
              <a:rPr lang="es-ES" sz="1400" b="1" dirty="0" smtClean="0">
                <a:solidFill>
                  <a:schemeClr val="accent2"/>
                </a:solidFill>
                <a:latin typeface="Comic Sans MS" pitchFamily="66" charset="0"/>
              </a:rPr>
              <a:t>Internas: </a:t>
            </a:r>
            <a:r>
              <a:rPr lang="es-ES" sz="1400" dirty="0" smtClean="0">
                <a:latin typeface="Comic Sans MS" pitchFamily="66" charset="0"/>
              </a:rPr>
              <a:t>se relaciona con el departamento de administración, jefe de almacén y jefe.</a:t>
            </a:r>
          </a:p>
          <a:p>
            <a:pPr marL="1229868" lvl="3" indent="-342900" algn="just">
              <a:buAutoNum type="arabicPeriod"/>
            </a:pPr>
            <a:r>
              <a:rPr lang="es-ES" sz="1400" b="1" dirty="0" smtClean="0">
                <a:solidFill>
                  <a:schemeClr val="accent2"/>
                </a:solidFill>
                <a:latin typeface="Comic Sans MS" pitchFamily="66" charset="0"/>
              </a:rPr>
              <a:t>Externas: </a:t>
            </a:r>
            <a:r>
              <a:rPr lang="es-ES" sz="1400" dirty="0" smtClean="0">
                <a:latin typeface="Comic Sans MS" pitchFamily="66" charset="0"/>
              </a:rPr>
              <a:t>asesorías, acreedores y centros de formación.</a:t>
            </a:r>
          </a:p>
          <a:p>
            <a:pPr marL="452628" indent="-342900" algn="just">
              <a:buAutoNum type="arabicPeriod"/>
            </a:pPr>
            <a:r>
              <a:rPr lang="es-ES" sz="1400" b="1" dirty="0" smtClean="0">
                <a:solidFill>
                  <a:schemeClr val="tx2">
                    <a:lumMod val="75000"/>
                  </a:schemeClr>
                </a:solidFill>
                <a:latin typeface="Comic Sans MS" pitchFamily="66" charset="0"/>
              </a:rPr>
              <a:t>Aspectos:</a:t>
            </a:r>
          </a:p>
          <a:p>
            <a:pPr marL="1229868" lvl="3" indent="-342900" algn="just">
              <a:buAutoNum type="arabicPeriod"/>
            </a:pPr>
            <a:r>
              <a:rPr lang="es-ES" sz="1400" b="1" dirty="0" smtClean="0">
                <a:solidFill>
                  <a:schemeClr val="accent2"/>
                </a:solidFill>
                <a:latin typeface="Comic Sans MS" pitchFamily="66" charset="0"/>
              </a:rPr>
              <a:t>Duros: </a:t>
            </a:r>
            <a:r>
              <a:rPr lang="es-ES" sz="1400" dirty="0" smtClean="0">
                <a:latin typeface="Comic Sans MS" pitchFamily="66" charset="0"/>
              </a:rPr>
              <a:t>el trato con el personal, sobre todo los despidos, negativas a peticiones del personal.</a:t>
            </a:r>
          </a:p>
          <a:p>
            <a:pPr marL="1229868" lvl="3" indent="-342900" algn="just">
              <a:buAutoNum type="arabicPeriod"/>
            </a:pPr>
            <a:r>
              <a:rPr lang="es-ES" sz="1400" b="1" dirty="0" smtClean="0">
                <a:solidFill>
                  <a:schemeClr val="accent2"/>
                </a:solidFill>
                <a:latin typeface="Comic Sans MS" pitchFamily="66" charset="0"/>
              </a:rPr>
              <a:t>Satisfactorios: </a:t>
            </a:r>
            <a:r>
              <a:rPr lang="es-ES" sz="1400" dirty="0" smtClean="0">
                <a:latin typeface="Comic Sans MS" pitchFamily="66" charset="0"/>
              </a:rPr>
              <a:t>el estar todo el día en contacto con gente te ayuda a la ampliación de conocimientos.</a:t>
            </a:r>
          </a:p>
          <a:p>
            <a:pPr marL="1229868" lvl="3" indent="-342900">
              <a:buAutoNum type="arabicPeriod"/>
            </a:pPr>
            <a:endParaRPr lang="es-ES" sz="1400" dirty="0" smtClean="0">
              <a:latin typeface="Comic Sans MS" pitchFamily="66" charset="0"/>
            </a:endParaRPr>
          </a:p>
          <a:p>
            <a:pPr marL="1229868" lvl="3" indent="-342900" algn="ctr"/>
            <a:endParaRPr lang="es-ES" sz="1400" dirty="0" smtClean="0">
              <a:latin typeface="Comic Sans MS" pitchFamily="66" charset="0"/>
            </a:endParaRPr>
          </a:p>
          <a:p>
            <a:endParaRPr lang="es-ES" dirty="0"/>
          </a:p>
        </p:txBody>
      </p:sp>
      <p:sp>
        <p:nvSpPr>
          <p:cNvPr id="15" name="14 Botón de acción: Hacia delante o Siguiente">
            <a:hlinkClick r:id="" action="ppaction://hlinkshowjump?jump=nextslide" highlightClick="1"/>
          </p:cNvPr>
          <p:cNvSpPr/>
          <p:nvPr/>
        </p:nvSpPr>
        <p:spPr>
          <a:xfrm>
            <a:off x="8715404" y="6500834"/>
            <a:ext cx="42859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Botón de acción: Hacia atrás o Anterior">
            <a:hlinkClick r:id="" action="ppaction://hlinkshowjump?jump=previousslide" highlightClick="1"/>
          </p:cNvPr>
          <p:cNvSpPr/>
          <p:nvPr/>
        </p:nvSpPr>
        <p:spPr>
          <a:xfrm>
            <a:off x="8286776" y="6500834"/>
            <a:ext cx="428628"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Botón de acción: Volver">
            <a:hlinkClick r:id="rId6" action="ppaction://hlinksldjump" highlightClick="1"/>
          </p:cNvPr>
          <p:cNvSpPr/>
          <p:nvPr/>
        </p:nvSpPr>
        <p:spPr>
          <a:xfrm>
            <a:off x="7643834" y="6500834"/>
            <a:ext cx="50006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569660"/>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PUESTOS IV</a:t>
            </a:r>
          </a:p>
          <a:p>
            <a:pPr algn="ct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5170646"/>
          </a:xfrm>
          <a:prstGeom prst="rect">
            <a:avLst/>
          </a:prstGeom>
        </p:spPr>
        <p:txBody>
          <a:bodyPr wrap="square">
            <a:spAutoFit/>
          </a:bodyPr>
          <a:lstStyle/>
          <a:p>
            <a:pPr marL="452628" indent="-342900" algn="just">
              <a:buAutoNum type="arabicPeriod"/>
            </a:pPr>
            <a:r>
              <a:rPr lang="es-ES" sz="1400" b="1" dirty="0" smtClean="0">
                <a:solidFill>
                  <a:schemeClr val="tx2">
                    <a:lumMod val="75000"/>
                  </a:schemeClr>
                </a:solidFill>
                <a:latin typeface="Comic Sans MS" pitchFamily="66" charset="0"/>
              </a:rPr>
              <a:t>Título del puesto:</a:t>
            </a:r>
            <a:r>
              <a:rPr lang="es-ES" sz="1400" b="1" dirty="0" smtClean="0">
                <a:solidFill>
                  <a:schemeClr val="accent4"/>
                </a:solidFill>
                <a:latin typeface="Comic Sans MS" pitchFamily="66" charset="0"/>
              </a:rPr>
              <a:t> </a:t>
            </a:r>
            <a:r>
              <a:rPr lang="es-ES" sz="1400" dirty="0" smtClean="0">
                <a:latin typeface="Comic Sans MS" pitchFamily="66" charset="0"/>
              </a:rPr>
              <a:t>jefe de almacén</a:t>
            </a:r>
          </a:p>
          <a:p>
            <a:pPr marL="452628" indent="-342900" algn="just">
              <a:buAutoNum type="arabicPeriod"/>
            </a:pPr>
            <a:r>
              <a:rPr lang="es-ES" sz="1400" b="1" dirty="0" smtClean="0">
                <a:solidFill>
                  <a:schemeClr val="tx2">
                    <a:lumMod val="75000"/>
                  </a:schemeClr>
                </a:solidFill>
                <a:latin typeface="Comic Sans MS" pitchFamily="66" charset="0"/>
              </a:rPr>
              <a:t>Responsable ante: </a:t>
            </a:r>
            <a:r>
              <a:rPr lang="es-ES" sz="1400" dirty="0" smtClean="0">
                <a:latin typeface="Comic Sans MS" pitchFamily="66" charset="0"/>
              </a:rPr>
              <a:t>los trabajadores del almacén.</a:t>
            </a:r>
          </a:p>
          <a:p>
            <a:pPr marL="452628" indent="-342900" algn="just">
              <a:buFont typeface="Wingdings 3"/>
              <a:buAutoNum type="arabicPeriod"/>
            </a:pPr>
            <a:r>
              <a:rPr lang="es-ES" sz="1400" b="1" dirty="0" smtClean="0">
                <a:solidFill>
                  <a:schemeClr val="tx2">
                    <a:lumMod val="75000"/>
                  </a:schemeClr>
                </a:solidFill>
                <a:latin typeface="Comic Sans MS" pitchFamily="66" charset="0"/>
              </a:rPr>
              <a:t>Función General:  </a:t>
            </a:r>
            <a:r>
              <a:rPr lang="es-ES" sz="1400" dirty="0" smtClean="0">
                <a:latin typeface="Comic Sans MS" pitchFamily="66" charset="0"/>
              </a:rPr>
              <a:t>Coordinar a los trabajadores del almacén para que todo este en orden.</a:t>
            </a:r>
          </a:p>
          <a:p>
            <a:pPr marL="452628" indent="-342900" algn="just">
              <a:buAutoNum type="arabicPeriod"/>
            </a:pPr>
            <a:r>
              <a:rPr lang="es-ES" sz="1400" b="1" dirty="0" smtClean="0">
                <a:solidFill>
                  <a:schemeClr val="tx2">
                    <a:lumMod val="75000"/>
                  </a:schemeClr>
                </a:solidFill>
                <a:latin typeface="Comic Sans MS" pitchFamily="66" charset="0"/>
              </a:rPr>
              <a:t>Actividades:</a:t>
            </a:r>
            <a:r>
              <a:rPr lang="es-ES" sz="1400" b="1" dirty="0" smtClean="0">
                <a:solidFill>
                  <a:schemeClr val="accent4"/>
                </a:solidFill>
                <a:latin typeface="Comic Sans MS" pitchFamily="66" charset="0"/>
              </a:rPr>
              <a:t> </a:t>
            </a:r>
            <a:r>
              <a:rPr lang="es-ES" sz="1400" dirty="0" smtClean="0">
                <a:latin typeface="Comic Sans MS" pitchFamily="66" charset="0"/>
              </a:rPr>
              <a:t>organizar el almacén, comunicar los stocks que hay en la empresa para que no se agote ningún material y tener todo perfectamente preparado para la carga de algún camión. Comunicar al responsable del túnel de pintura del material que hace falta que se pinte. Coordinar a todas las personas que estén bajo su responsabilidad.</a:t>
            </a:r>
          </a:p>
          <a:p>
            <a:pPr marL="452628" indent="-342900" algn="just">
              <a:buAutoNum type="arabicPeriod"/>
            </a:pPr>
            <a:r>
              <a:rPr lang="es-ES" sz="1400" b="1" dirty="0" smtClean="0">
                <a:solidFill>
                  <a:schemeClr val="tx2">
                    <a:lumMod val="75000"/>
                  </a:schemeClr>
                </a:solidFill>
                <a:latin typeface="Comic Sans MS" pitchFamily="66" charset="0"/>
              </a:rPr>
              <a:t>Responsabilidad:</a:t>
            </a:r>
            <a:r>
              <a:rPr lang="es-ES" sz="1400" b="1" dirty="0" smtClean="0">
                <a:solidFill>
                  <a:schemeClr val="accent4"/>
                </a:solidFill>
                <a:latin typeface="Comic Sans MS" pitchFamily="66" charset="0"/>
              </a:rPr>
              <a:t> </a:t>
            </a:r>
            <a:r>
              <a:rPr lang="es-ES" sz="1400" dirty="0" smtClean="0">
                <a:latin typeface="Comic Sans MS" pitchFamily="66" charset="0"/>
              </a:rPr>
              <a:t>sobre la maquinaria que se use, que las cargas de los camiones vayan con sus materiales pedidos. Sobre el puesto de cada trabajador.</a:t>
            </a:r>
          </a:p>
          <a:p>
            <a:pPr marL="452628" indent="-342900" algn="just">
              <a:buAutoNum type="arabicPeriod"/>
            </a:pPr>
            <a:r>
              <a:rPr lang="es-ES" sz="1400" b="1" dirty="0" smtClean="0">
                <a:solidFill>
                  <a:schemeClr val="tx2">
                    <a:lumMod val="75000"/>
                  </a:schemeClr>
                </a:solidFill>
                <a:latin typeface="Comic Sans MS" pitchFamily="66" charset="0"/>
              </a:rPr>
              <a:t>Relaciones:</a:t>
            </a:r>
          </a:p>
          <a:p>
            <a:pPr marL="1229868" lvl="3" indent="-342900" algn="just">
              <a:buAutoNum type="arabicPeriod"/>
            </a:pPr>
            <a:r>
              <a:rPr lang="es-ES" sz="1400" b="1" dirty="0" smtClean="0">
                <a:solidFill>
                  <a:schemeClr val="accent2"/>
                </a:solidFill>
                <a:latin typeface="Comic Sans MS" pitchFamily="66" charset="0"/>
              </a:rPr>
              <a:t>Internas: </a:t>
            </a:r>
            <a:r>
              <a:rPr lang="es-ES" sz="1400" dirty="0" smtClean="0">
                <a:latin typeface="Comic Sans MS" pitchFamily="66" charset="0"/>
              </a:rPr>
              <a:t>jefe, responsable del túnel de pintura y departamento de logística.</a:t>
            </a:r>
          </a:p>
          <a:p>
            <a:pPr marL="452628" indent="-342900" algn="just">
              <a:buAutoNum type="arabicPeriod"/>
            </a:pPr>
            <a:r>
              <a:rPr lang="es-ES" sz="1400" b="1" dirty="0" smtClean="0">
                <a:solidFill>
                  <a:schemeClr val="tx2">
                    <a:lumMod val="75000"/>
                  </a:schemeClr>
                </a:solidFill>
                <a:latin typeface="Comic Sans MS" pitchFamily="66" charset="0"/>
              </a:rPr>
              <a:t>Aspectos:</a:t>
            </a:r>
          </a:p>
          <a:p>
            <a:pPr marL="1229868" lvl="3" indent="-342900" algn="just">
              <a:buAutoNum type="arabicPeriod"/>
            </a:pPr>
            <a:r>
              <a:rPr lang="es-ES" sz="1400" b="1" dirty="0" smtClean="0">
                <a:solidFill>
                  <a:schemeClr val="accent2"/>
                </a:solidFill>
                <a:latin typeface="Comic Sans MS" pitchFamily="66" charset="0"/>
              </a:rPr>
              <a:t>Duros: </a:t>
            </a:r>
            <a:r>
              <a:rPr lang="es-ES" sz="1400" dirty="0" smtClean="0">
                <a:latin typeface="Comic Sans MS" pitchFamily="66" charset="0"/>
              </a:rPr>
              <a:t>darle ordenes a sus propios compañeros.</a:t>
            </a:r>
          </a:p>
          <a:p>
            <a:pPr marL="1229868" lvl="3" indent="-342900" algn="just">
              <a:buAutoNum type="arabicPeriod"/>
            </a:pPr>
            <a:r>
              <a:rPr lang="es-ES" sz="1400" b="1" dirty="0" smtClean="0">
                <a:solidFill>
                  <a:schemeClr val="accent2"/>
                </a:solidFill>
                <a:latin typeface="Comic Sans MS" pitchFamily="66" charset="0"/>
              </a:rPr>
              <a:t>Satisfactorios: </a:t>
            </a:r>
            <a:r>
              <a:rPr lang="es-ES" sz="1400" dirty="0" smtClean="0">
                <a:latin typeface="Comic Sans MS" pitchFamily="66" charset="0"/>
              </a:rPr>
              <a:t>observar que se realizar correctamente las actividades.</a:t>
            </a:r>
          </a:p>
          <a:p>
            <a:pPr marL="1229868" lvl="3" indent="-342900" algn="just">
              <a:buAutoNum type="arabicPeriod"/>
            </a:pPr>
            <a:endParaRPr lang="es-ES" sz="1400" dirty="0" smtClean="0">
              <a:latin typeface="Comic Sans MS" pitchFamily="66" charset="0"/>
              <a:hlinkClick r:id="rId6" action="ppaction://hlinksldjump"/>
            </a:endParaRPr>
          </a:p>
          <a:p>
            <a:pPr marL="1229868" lvl="3" indent="-342900"/>
            <a:endParaRPr lang="es-ES" dirty="0" smtClean="0"/>
          </a:p>
          <a:p>
            <a:endParaRPr lang="es-ES" dirty="0"/>
          </a:p>
        </p:txBody>
      </p:sp>
      <p:sp>
        <p:nvSpPr>
          <p:cNvPr id="15" name="14 Botón de acción: Volver">
            <a:hlinkClick r:id="rId6" action="ppaction://hlinksldjump" highlightClick="1"/>
          </p:cNvPr>
          <p:cNvSpPr/>
          <p:nvPr/>
        </p:nvSpPr>
        <p:spPr>
          <a:xfrm>
            <a:off x="8643966"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569660"/>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ESTRUCTURA ORGANIZATIVA</a:t>
            </a: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 </a:t>
            </a:r>
          </a:p>
          <a:p>
            <a:pPr algn="ct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714612" y="1643050"/>
            <a:ext cx="6286544" cy="5047536"/>
          </a:xfrm>
          <a:prstGeom prst="rect">
            <a:avLst/>
          </a:prstGeom>
        </p:spPr>
        <p:txBody>
          <a:bodyPr wrap="square">
            <a:spAutoFit/>
          </a:bodyPr>
          <a:lstStyle/>
          <a:p>
            <a:pPr>
              <a:buNone/>
            </a:pPr>
            <a:r>
              <a:rPr lang="es-ES" sz="1400" b="1" dirty="0" smtClean="0">
                <a:latin typeface="Comic Sans MS" pitchFamily="66" charset="0"/>
              </a:rPr>
              <a:t>Su estructura organizativa está compuesta de la siguiente forma:</a:t>
            </a:r>
          </a:p>
          <a:p>
            <a:pPr>
              <a:buNone/>
            </a:pPr>
            <a:r>
              <a:rPr lang="es-ES" sz="1400" dirty="0" smtClean="0">
                <a:latin typeface="Comic Sans MS" pitchFamily="66" charset="0"/>
              </a:rPr>
              <a:t>	</a:t>
            </a:r>
          </a:p>
          <a:p>
            <a:pPr algn="just">
              <a:buNone/>
            </a:pPr>
            <a:r>
              <a:rPr lang="es-ES" sz="1400" dirty="0" smtClean="0">
                <a:latin typeface="Comic Sans MS" pitchFamily="66" charset="0"/>
              </a:rPr>
              <a:t>	De la DIRECCIÓN GENERAL de la sociedad depende, como función de staff un DEPARTAMENTO DE PUBLICIDAD Y MARKETING, y como funciones en línea, un DEPARTAMENTO DE CONTABILIDAD, DEPARTAMENTO COMERCIAL, DEPARTAMENTO DE PERSONAL, DEPARTAMENTO  DE DISTRIBUICCIÓN Y LOGÍSTICA  y por último  el DEPARTAMENTO DE PRODUCCIÓN.</a:t>
            </a:r>
          </a:p>
          <a:p>
            <a:pPr algn="just">
              <a:buNone/>
            </a:pPr>
            <a:endParaRPr lang="es-ES" sz="1400" dirty="0" smtClean="0">
              <a:latin typeface="Comic Sans MS" pitchFamily="66" charset="0"/>
            </a:endParaRPr>
          </a:p>
          <a:p>
            <a:pPr algn="just">
              <a:buNone/>
            </a:pPr>
            <a:r>
              <a:rPr lang="es-ES" sz="1400" dirty="0" smtClean="0">
                <a:latin typeface="Comic Sans MS" pitchFamily="66" charset="0"/>
              </a:rPr>
              <a:t>		La funciones del DEPARTAMENTO DE PUBLICIDAD Y MARKETING se circunscriben al asesoramiento de la DIRECCIÓN GENERAL, en todo lo relacionado a dar a conocer la empresa, sus características y su actividad económico-empresarial a la que se dedica.</a:t>
            </a:r>
          </a:p>
          <a:p>
            <a:pPr algn="just">
              <a:buNone/>
            </a:pPr>
            <a:endParaRPr lang="es-ES" sz="1400" dirty="0" smtClean="0">
              <a:latin typeface="Comic Sans MS" pitchFamily="66" charset="0"/>
            </a:endParaRPr>
          </a:p>
          <a:p>
            <a:pPr algn="just">
              <a:buNone/>
            </a:pPr>
            <a:r>
              <a:rPr lang="es-ES" sz="1400" dirty="0" smtClean="0">
                <a:latin typeface="Comic Sans MS" pitchFamily="66" charset="0"/>
              </a:rPr>
              <a:t>		La calidad de expertos que tienen ambos departamentos motiva al mantenimiento de una relación funcional con el resto de unidades organizativas que integran la empresa.</a:t>
            </a:r>
          </a:p>
          <a:p>
            <a:pPr algn="just">
              <a:buNone/>
            </a:pPr>
            <a:endParaRPr lang="es-ES" sz="1400" dirty="0" smtClean="0">
              <a:latin typeface="Comic Sans MS" pitchFamily="66" charset="0"/>
            </a:endParaRPr>
          </a:p>
          <a:p>
            <a:pPr algn="just">
              <a:buNone/>
            </a:pPr>
            <a:r>
              <a:rPr lang="es-ES" sz="1400" dirty="0" smtClean="0">
                <a:latin typeface="Comic Sans MS" pitchFamily="66" charset="0"/>
              </a:rPr>
              <a:t>		En cuanto al DEPARTAMENTO DE CONTABILIDAD, depende de un JEFE DE CONTABILIDAD, que articula la gestión-administrativo de Galbis, con la ayuda de dos AUXILIARES.</a:t>
            </a:r>
          </a:p>
          <a:p>
            <a:pPr algn="just">
              <a:buNone/>
            </a:pPr>
            <a:endParaRPr lang="es-ES" sz="1400" dirty="0" smtClean="0">
              <a:latin typeface="Comic Sans MS" pitchFamily="66" charset="0"/>
            </a:endParaRPr>
          </a:p>
        </p:txBody>
      </p:sp>
      <p:sp>
        <p:nvSpPr>
          <p:cNvPr id="16" name="15 Botón de acción: Hacia delante o Siguiente">
            <a:hlinkClick r:id="" action="ppaction://hlinkshowjump?jump=nextslide" highlightClick="1"/>
          </p:cNvPr>
          <p:cNvSpPr/>
          <p:nvPr/>
        </p:nvSpPr>
        <p:spPr>
          <a:xfrm>
            <a:off x="8572528" y="6500834"/>
            <a:ext cx="571472"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Botón de acción: Volver">
            <a:hlinkClick r:id="rId6" action="ppaction://hlinksldjump" highlightClick="1"/>
          </p:cNvPr>
          <p:cNvSpPr/>
          <p:nvPr/>
        </p:nvSpPr>
        <p:spPr>
          <a:xfrm>
            <a:off x="8001024" y="6500834"/>
            <a:ext cx="50006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569660"/>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ESTRUCTURA ORGANIZATIVA</a:t>
            </a: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 </a:t>
            </a:r>
          </a:p>
          <a:p>
            <a:pPr algn="ct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714612" y="1643050"/>
            <a:ext cx="6286544" cy="307777"/>
          </a:xfrm>
          <a:prstGeom prst="rect">
            <a:avLst/>
          </a:prstGeom>
        </p:spPr>
        <p:txBody>
          <a:bodyPr wrap="square">
            <a:spAutoFit/>
          </a:bodyPr>
          <a:lstStyle/>
          <a:p>
            <a:pPr>
              <a:buNone/>
            </a:pPr>
            <a:r>
              <a:rPr lang="es-ES" sz="1400" dirty="0" smtClean="0">
                <a:latin typeface="Comic Sans MS" pitchFamily="66" charset="0"/>
              </a:rPr>
              <a:t>.</a:t>
            </a:r>
          </a:p>
        </p:txBody>
      </p:sp>
      <p:sp>
        <p:nvSpPr>
          <p:cNvPr id="16" name="15 Rectángulo"/>
          <p:cNvSpPr/>
          <p:nvPr/>
        </p:nvSpPr>
        <p:spPr>
          <a:xfrm>
            <a:off x="2786050" y="1500174"/>
            <a:ext cx="6215106" cy="5478423"/>
          </a:xfrm>
          <a:prstGeom prst="rect">
            <a:avLst/>
          </a:prstGeom>
        </p:spPr>
        <p:txBody>
          <a:bodyPr wrap="square">
            <a:spAutoFit/>
          </a:bodyPr>
          <a:lstStyle/>
          <a:p>
            <a:pPr algn="just">
              <a:buNone/>
            </a:pPr>
            <a:r>
              <a:rPr lang="es-ES" sz="1400" dirty="0" smtClean="0">
                <a:latin typeface="Comic Sans MS" pitchFamily="66" charset="0"/>
              </a:rPr>
              <a:t>	La DISTRIBUCIÓN COMERCIAL Y LOGÍTICA marca las grandes líneas de actuación de la empresa en materia política y  de estrategia comercial, depende como función staff un JEFE DE VENTAS, que a su vez tiene dos tipos de COMERCIALES: CALLE Y EMPRESA. Se encarga de dar a conocer a la empresa directamente, sus prestaciones y servicios, a través de los comerciales en la calle, que son cinco representantes que están repartidos por rutas, de los lugares del país y sin embargo también puedes contactar personalmente con Galbis en la oficina en Pozoblanco o con la oficina de Madrid en cuenta con las mismas prestaciones que esta.</a:t>
            </a:r>
          </a:p>
          <a:p>
            <a:pPr algn="just">
              <a:buNone/>
            </a:pPr>
            <a:endParaRPr lang="es-ES" sz="1400" dirty="0" smtClean="0">
              <a:latin typeface="Comic Sans MS" pitchFamily="66" charset="0"/>
            </a:endParaRPr>
          </a:p>
          <a:p>
            <a:pPr algn="just">
              <a:buNone/>
            </a:pPr>
            <a:r>
              <a:rPr lang="es-ES" sz="1400" dirty="0" smtClean="0">
                <a:latin typeface="Comic Sans MS" pitchFamily="66" charset="0"/>
              </a:rPr>
              <a:t>		El DEPARTAMENTO DE PERSONAL, se encarga de todo lo relacionado con la política de personal que desarrolle la compañía (administración del personal, salarios, contratos,…).</a:t>
            </a:r>
          </a:p>
          <a:p>
            <a:pPr algn="just">
              <a:buNone/>
            </a:pPr>
            <a:endParaRPr lang="es-ES" sz="1400" dirty="0" smtClean="0">
              <a:latin typeface="Comic Sans MS" pitchFamily="66" charset="0"/>
            </a:endParaRPr>
          </a:p>
          <a:p>
            <a:pPr algn="just">
              <a:buNone/>
            </a:pPr>
            <a:r>
              <a:rPr lang="es-ES" sz="1400" dirty="0" smtClean="0">
                <a:latin typeface="Comic Sans MS" pitchFamily="66" charset="0"/>
              </a:rPr>
              <a:t>		Y por último, el DEPARTAMENTO DE PRODUCCIÓN, que se encuentra tres CENTROS, ajenos a la empresa, pero están subcontratados a ella,  trabajan exclusivamente para la empresa. Galbis le de la materia prima, y mediante un proceso productivo que se realiza en una fabrica independiente a la empresa,  llega de nuevo a la empresa convertido en producto para ser puesto a la venta. </a:t>
            </a:r>
          </a:p>
          <a:p>
            <a:pPr algn="just">
              <a:buNone/>
            </a:pPr>
            <a:r>
              <a:rPr lang="es-ES" sz="1400" dirty="0" smtClean="0">
                <a:latin typeface="Comic Sans MS" pitchFamily="66" charset="0"/>
              </a:rPr>
              <a:t>De este departamento depende como función staff un DEPARTAMENTO TÉCNICO. </a:t>
            </a:r>
          </a:p>
          <a:p>
            <a:pPr>
              <a:buNone/>
            </a:pPr>
            <a:endParaRPr lang="es-ES" sz="1400" dirty="0" smtClean="0">
              <a:latin typeface="Comic Sans MS" pitchFamily="66" charset="0"/>
            </a:endParaRPr>
          </a:p>
        </p:txBody>
      </p:sp>
      <p:sp>
        <p:nvSpPr>
          <p:cNvPr id="17" name="16 Botón de acción: Hacia delante o Siguiente">
            <a:hlinkClick r:id="" action="ppaction://hlinkshowjump?jump=nextslide" highlightClick="1"/>
          </p:cNvPr>
          <p:cNvSpPr/>
          <p:nvPr/>
        </p:nvSpPr>
        <p:spPr>
          <a:xfrm>
            <a:off x="8715404" y="6500834"/>
            <a:ext cx="42859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358214" y="6500834"/>
            <a:ext cx="357190"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6" action="ppaction://hlinksldjump" highlightClick="1"/>
          </p:cNvPr>
          <p:cNvSpPr/>
          <p:nvPr/>
        </p:nvSpPr>
        <p:spPr>
          <a:xfrm>
            <a:off x="7929586" y="6500834"/>
            <a:ext cx="357190"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197493"/>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endParaRPr lang="es-ES" sz="1500" dirty="0">
              <a:latin typeface="Comic Sans MS" pitchFamily="66" charset="0"/>
            </a:endParaRPr>
          </a:p>
          <a:p>
            <a:pPr lvl="1">
              <a:lnSpc>
                <a:spcPct val="120000"/>
              </a:lnSpc>
              <a:buNone/>
            </a:pPr>
            <a:r>
              <a:rPr lang="es-ES" sz="2500" dirty="0" smtClean="0">
                <a:latin typeface="Comic Sans MS" pitchFamily="66" charset="0"/>
              </a:rPr>
              <a:t>	</a:t>
            </a:r>
          </a:p>
          <a:p>
            <a:pPr lvl="1">
              <a:lnSpc>
                <a:spcPct val="120000"/>
              </a:lnSpc>
              <a:buNone/>
            </a:pPr>
            <a:endParaRPr lang="es-ES" sz="2500" dirty="0" smtClean="0">
              <a:solidFill>
                <a:schemeClr val="bg1"/>
              </a:solidFill>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6" name="15 Rectángulo"/>
          <p:cNvSpPr/>
          <p:nvPr/>
        </p:nvSpPr>
        <p:spPr>
          <a:xfrm>
            <a:off x="3357555" y="357167"/>
            <a:ext cx="459594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INTRODUCCIÓN</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7" name="16 Rectángulo"/>
          <p:cNvSpPr/>
          <p:nvPr/>
        </p:nvSpPr>
        <p:spPr>
          <a:xfrm>
            <a:off x="3000364" y="1582340"/>
            <a:ext cx="5786478" cy="3447098"/>
          </a:xfrm>
          <a:prstGeom prst="rect">
            <a:avLst/>
          </a:prstGeom>
        </p:spPr>
        <p:txBody>
          <a:bodyPr wrap="square">
            <a:spAutoFit/>
          </a:bodyPr>
          <a:lstStyle/>
          <a:p>
            <a:pPr>
              <a:buNone/>
            </a:pPr>
            <a:endParaRPr lang="es-ES" dirty="0" smtClean="0">
              <a:solidFill>
                <a:schemeClr val="bg1"/>
              </a:solidFill>
              <a:latin typeface="Comic Sans MS" pitchFamily="66" charset="0"/>
            </a:endParaRPr>
          </a:p>
          <a:p>
            <a:pPr>
              <a:buNone/>
            </a:pPr>
            <a:endParaRPr lang="es-ES" dirty="0" smtClean="0">
              <a:solidFill>
                <a:schemeClr val="bg1"/>
              </a:solidFill>
              <a:latin typeface="Comic Sans MS" pitchFamily="66" charset="0"/>
            </a:endParaRPr>
          </a:p>
          <a:p>
            <a:pPr>
              <a:buNone/>
            </a:pPr>
            <a:r>
              <a:rPr lang="es-ES" dirty="0" smtClean="0">
                <a:solidFill>
                  <a:schemeClr val="bg1"/>
                </a:solidFill>
                <a:latin typeface="Comic Sans MS" pitchFamily="66" charset="0"/>
              </a:rPr>
              <a:t>	</a:t>
            </a:r>
          </a:p>
          <a:p>
            <a:pPr>
              <a:buNone/>
            </a:pPr>
            <a:endParaRPr lang="es-ES" dirty="0" smtClean="0">
              <a:solidFill>
                <a:schemeClr val="bg1"/>
              </a:solidFill>
              <a:latin typeface="Comic Sans MS" pitchFamily="66" charset="0"/>
            </a:endParaRPr>
          </a:p>
          <a:p>
            <a:pPr>
              <a:buNone/>
            </a:pPr>
            <a:r>
              <a:rPr lang="es-ES" dirty="0" smtClean="0">
                <a:solidFill>
                  <a:schemeClr val="bg1"/>
                </a:solidFill>
                <a:latin typeface="Comic Sans MS" pitchFamily="66" charset="0"/>
              </a:rPr>
              <a:t>	</a:t>
            </a:r>
            <a:r>
              <a:rPr lang="es-ES" sz="1600" dirty="0" smtClean="0">
                <a:solidFill>
                  <a:schemeClr val="tx2">
                    <a:lumMod val="50000"/>
                  </a:schemeClr>
                </a:solidFill>
                <a:latin typeface="Comic Sans MS" pitchFamily="66" charset="0"/>
              </a:rPr>
              <a:t>Galbis es una empresa familiar que lleva en el mercado desde 1.936, dando servicio a sus clientes en España y Portugal.</a:t>
            </a:r>
          </a:p>
          <a:p>
            <a:pPr>
              <a:buNone/>
            </a:pPr>
            <a:endParaRPr lang="es-ES" sz="1600" dirty="0" smtClean="0">
              <a:solidFill>
                <a:schemeClr val="tx2">
                  <a:lumMod val="50000"/>
                </a:schemeClr>
              </a:solidFill>
              <a:latin typeface="Comic Sans MS" pitchFamily="66" charset="0"/>
            </a:endParaRPr>
          </a:p>
          <a:p>
            <a:pPr>
              <a:buNone/>
            </a:pPr>
            <a:r>
              <a:rPr lang="es-ES" sz="1600" dirty="0" smtClean="0">
                <a:solidFill>
                  <a:schemeClr val="tx2">
                    <a:lumMod val="50000"/>
                  </a:schemeClr>
                </a:solidFill>
                <a:latin typeface="Comic Sans MS" pitchFamily="66" charset="0"/>
              </a:rPr>
              <a:t>	En este trabajo realizare un estudio sobre esta empresa, analizando sus elementos estructurales tales como el diseño organizativo, cultura o valores y los factores de contingencia como el entorno, la tecnología, estrategia o la responsabilidad social.</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ORGANIGRAMA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graphicFrame>
        <p:nvGraphicFramePr>
          <p:cNvPr id="16" name="15 Diagrama"/>
          <p:cNvGraphicFramePr/>
          <p:nvPr/>
        </p:nvGraphicFramePr>
        <p:xfrm>
          <a:off x="1571604" y="857232"/>
          <a:ext cx="8715436" cy="600076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5" name="14 Botón de acción: Volver">
            <a:hlinkClick r:id="rId6" action="ppaction://hlinksldjump" highlightClick="1"/>
          </p:cNvPr>
          <p:cNvSpPr/>
          <p:nvPr/>
        </p:nvSpPr>
        <p:spPr>
          <a:xfrm>
            <a:off x="8572528" y="6500834"/>
            <a:ext cx="571472"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r>
              <a:rPr lang="es-ES" sz="1200" dirty="0" smtClean="0">
                <a:latin typeface="Comic Sans MS" pitchFamily="66" charset="0"/>
              </a:rPr>
              <a:t>4</a:t>
            </a:r>
            <a:endParaRPr lang="es-ES" sz="12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ORGANIGRAFO</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7" name="16 CuadroTexto"/>
          <p:cNvSpPr txBox="1"/>
          <p:nvPr/>
        </p:nvSpPr>
        <p:spPr>
          <a:xfrm>
            <a:off x="2643174" y="3071810"/>
            <a:ext cx="1285884" cy="461665"/>
          </a:xfrm>
          <a:prstGeom prst="rect">
            <a:avLst/>
          </a:prstGeom>
          <a:noFill/>
        </p:spPr>
        <p:txBody>
          <a:bodyPr wrap="square" rtlCol="0">
            <a:spAutoFit/>
          </a:bodyPr>
          <a:lstStyle/>
          <a:p>
            <a:r>
              <a:rPr lang="es-ES" sz="1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rPr>
              <a:t>FABRICAS </a:t>
            </a:r>
          </a:p>
          <a:p>
            <a:r>
              <a:rPr lang="es-ES" sz="1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rPr>
              <a:t>ASOCIADAS</a:t>
            </a:r>
            <a:endParaRPr lang="es-ES" sz="1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endParaRPr>
          </a:p>
        </p:txBody>
      </p:sp>
      <p:cxnSp>
        <p:nvCxnSpPr>
          <p:cNvPr id="19" name="18 Conector recto de flecha"/>
          <p:cNvCxnSpPr/>
          <p:nvPr/>
        </p:nvCxnSpPr>
        <p:spPr>
          <a:xfrm>
            <a:off x="3786182" y="3214686"/>
            <a:ext cx="571504"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0" name="19 Conector recto de flecha"/>
          <p:cNvCxnSpPr/>
          <p:nvPr/>
        </p:nvCxnSpPr>
        <p:spPr>
          <a:xfrm>
            <a:off x="3857620" y="6215082"/>
            <a:ext cx="357190"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1" name="20 Conector recto de flecha"/>
          <p:cNvCxnSpPr/>
          <p:nvPr/>
        </p:nvCxnSpPr>
        <p:spPr>
          <a:xfrm>
            <a:off x="5500694" y="6215082"/>
            <a:ext cx="285752"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2" name="21 Conector recto de flecha"/>
          <p:cNvCxnSpPr/>
          <p:nvPr/>
        </p:nvCxnSpPr>
        <p:spPr>
          <a:xfrm rot="5400000">
            <a:off x="2214546" y="4643446"/>
            <a:ext cx="2143140"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3" name="22 Conector recto de flecha"/>
          <p:cNvCxnSpPr/>
          <p:nvPr/>
        </p:nvCxnSpPr>
        <p:spPr>
          <a:xfrm rot="5400000" flipH="1" flipV="1">
            <a:off x="4394199" y="2463793"/>
            <a:ext cx="642148" cy="79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4" name="23 Conector recto de flecha"/>
          <p:cNvCxnSpPr/>
          <p:nvPr/>
        </p:nvCxnSpPr>
        <p:spPr>
          <a:xfrm>
            <a:off x="2857488" y="928670"/>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25 Conector recto de flecha"/>
          <p:cNvCxnSpPr>
            <a:stCxn id="68" idx="3"/>
          </p:cNvCxnSpPr>
          <p:nvPr/>
        </p:nvCxnSpPr>
        <p:spPr>
          <a:xfrm>
            <a:off x="7572396" y="6215082"/>
            <a:ext cx="285752"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7" name="26 Conector recto de flecha"/>
          <p:cNvCxnSpPr/>
          <p:nvPr/>
        </p:nvCxnSpPr>
        <p:spPr>
          <a:xfrm rot="5400000">
            <a:off x="4893868" y="2464190"/>
            <a:ext cx="642942" cy="79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8" name="27 Conector recto de flecha"/>
          <p:cNvCxnSpPr/>
          <p:nvPr/>
        </p:nvCxnSpPr>
        <p:spPr>
          <a:xfrm rot="10800000" flipV="1">
            <a:off x="3786182" y="3357562"/>
            <a:ext cx="571504" cy="1651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5" name="34 Rectángulo redondeado"/>
          <p:cNvSpPr/>
          <p:nvPr/>
        </p:nvSpPr>
        <p:spPr>
          <a:xfrm>
            <a:off x="4286248" y="1285860"/>
            <a:ext cx="1500198" cy="785818"/>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ALMACENES</a:t>
            </a:r>
            <a:endParaRPr lang="es-ES" sz="11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42" name="41 Rectángulo redondeado"/>
          <p:cNvSpPr/>
          <p:nvPr/>
        </p:nvSpPr>
        <p:spPr>
          <a:xfrm>
            <a:off x="4429124" y="2857496"/>
            <a:ext cx="1428760" cy="785818"/>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DPTO.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DE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PRODUCCIÓN</a:t>
            </a:r>
          </a:p>
        </p:txBody>
      </p:sp>
      <p:sp>
        <p:nvSpPr>
          <p:cNvPr id="51" name="50 Rectángulo redondeado"/>
          <p:cNvSpPr/>
          <p:nvPr/>
        </p:nvSpPr>
        <p:spPr>
          <a:xfrm>
            <a:off x="6143636" y="2000240"/>
            <a:ext cx="1428760" cy="1000132"/>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COMERCIALES</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EN LA CALLE</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52" name="51 Rectángulo redondeado"/>
          <p:cNvSpPr/>
          <p:nvPr/>
        </p:nvSpPr>
        <p:spPr>
          <a:xfrm>
            <a:off x="7715272" y="2071678"/>
            <a:ext cx="1428728" cy="928694"/>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COMERCIALES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EN LA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EMPRESA</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61" name="60 CuadroTexto"/>
          <p:cNvSpPr txBox="1"/>
          <p:nvPr/>
        </p:nvSpPr>
        <p:spPr>
          <a:xfrm>
            <a:off x="7072330" y="1214422"/>
            <a:ext cx="1428760" cy="276999"/>
          </a:xfrm>
          <a:prstGeom prst="rect">
            <a:avLst/>
          </a:prstGeom>
          <a:noFill/>
          <a:effectLst>
            <a:glow rad="228600">
              <a:schemeClr val="accent1">
                <a:satMod val="175000"/>
                <a:alpha val="40000"/>
              </a:schemeClr>
            </a:glow>
          </a:effectLst>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rPr>
              <a:t>CLIENTES</a:t>
            </a:r>
            <a:endParaRPr lang="es-ES" sz="1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omic Sans MS" pitchFamily="66" charset="0"/>
            </a:endParaRPr>
          </a:p>
        </p:txBody>
      </p:sp>
      <p:sp>
        <p:nvSpPr>
          <p:cNvPr id="62" name="61 Rectángulo redondeado"/>
          <p:cNvSpPr/>
          <p:nvPr/>
        </p:nvSpPr>
        <p:spPr>
          <a:xfrm>
            <a:off x="4500562" y="4286256"/>
            <a:ext cx="1428760" cy="857256"/>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DPTO. COMERCIAL</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Y DE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LOGISTICA</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cxnSp>
        <p:nvCxnSpPr>
          <p:cNvPr id="64" name="63 Conector recto de flecha"/>
          <p:cNvCxnSpPr/>
          <p:nvPr/>
        </p:nvCxnSpPr>
        <p:spPr>
          <a:xfrm rot="5400000">
            <a:off x="4892677" y="3964785"/>
            <a:ext cx="500860" cy="794"/>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sp>
        <p:nvSpPr>
          <p:cNvPr id="66" name="65 Rectángulo redondeado"/>
          <p:cNvSpPr/>
          <p:nvPr/>
        </p:nvSpPr>
        <p:spPr>
          <a:xfrm>
            <a:off x="2714612" y="5786454"/>
            <a:ext cx="1071570" cy="785818"/>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FABRICAS</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67" name="66 Rectángulo redondeado"/>
          <p:cNvSpPr/>
          <p:nvPr/>
        </p:nvSpPr>
        <p:spPr>
          <a:xfrm>
            <a:off x="4286248" y="5715016"/>
            <a:ext cx="1214446" cy="1000132"/>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OBTENCIÓN</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DE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MATERIA</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PRIMA</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68" name="67 Rectángulo redondeado"/>
          <p:cNvSpPr/>
          <p:nvPr/>
        </p:nvSpPr>
        <p:spPr>
          <a:xfrm>
            <a:off x="5786446" y="5715016"/>
            <a:ext cx="1785950" cy="1000132"/>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TRANSFORMACIÓN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DE MATERIAS PRIMAS EN PRODUCTOS TERMINADOS</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69" name="68 Rectángulo redondeado"/>
          <p:cNvSpPr/>
          <p:nvPr/>
        </p:nvSpPr>
        <p:spPr>
          <a:xfrm>
            <a:off x="7858148" y="5786454"/>
            <a:ext cx="1285852" cy="785818"/>
          </a:xfrm>
          <a:prstGeom prst="roundRect">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PRODUCTOS </a:t>
            </a:r>
          </a:p>
          <a:p>
            <a:pPr algn="ctr"/>
            <a:r>
              <a:rPr lang="es-ES" sz="11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TERMINADOS</a:t>
            </a:r>
            <a:endParaRPr lang="es-ES" sz="1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cxnSp>
        <p:nvCxnSpPr>
          <p:cNvPr id="82" name="81 Conector recto de flecha"/>
          <p:cNvCxnSpPr/>
          <p:nvPr/>
        </p:nvCxnSpPr>
        <p:spPr>
          <a:xfrm rot="5400000">
            <a:off x="5786446" y="3214686"/>
            <a:ext cx="1214446" cy="928694"/>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83" name="82 Conector recto de flecha"/>
          <p:cNvCxnSpPr/>
          <p:nvPr/>
        </p:nvCxnSpPr>
        <p:spPr>
          <a:xfrm rot="10800000" flipV="1">
            <a:off x="5929322" y="3071810"/>
            <a:ext cx="1928826" cy="1285884"/>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84" name="83 Conector recto de flecha"/>
          <p:cNvCxnSpPr/>
          <p:nvPr/>
        </p:nvCxnSpPr>
        <p:spPr>
          <a:xfrm rot="5400000">
            <a:off x="7072330" y="1500174"/>
            <a:ext cx="428628" cy="428628"/>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85" name="84 Conector recto de flecha"/>
          <p:cNvCxnSpPr/>
          <p:nvPr/>
        </p:nvCxnSpPr>
        <p:spPr>
          <a:xfrm rot="10800000">
            <a:off x="6000760" y="4714884"/>
            <a:ext cx="2857520" cy="928694"/>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86" name="85 Conector recto de flecha"/>
          <p:cNvCxnSpPr/>
          <p:nvPr/>
        </p:nvCxnSpPr>
        <p:spPr>
          <a:xfrm rot="10800000">
            <a:off x="6000760" y="4929198"/>
            <a:ext cx="2071702" cy="785818"/>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97" name="96 Conector recto de flecha"/>
          <p:cNvCxnSpPr/>
          <p:nvPr/>
        </p:nvCxnSpPr>
        <p:spPr>
          <a:xfrm rot="5400000">
            <a:off x="7215206" y="1500174"/>
            <a:ext cx="428628" cy="428628"/>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98" name="97 Conector recto de flecha"/>
          <p:cNvCxnSpPr/>
          <p:nvPr/>
        </p:nvCxnSpPr>
        <p:spPr>
          <a:xfrm rot="16200000" flipH="1">
            <a:off x="7786710" y="1643050"/>
            <a:ext cx="500066" cy="214314"/>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101" name="100 Conector recto de flecha"/>
          <p:cNvCxnSpPr/>
          <p:nvPr/>
        </p:nvCxnSpPr>
        <p:spPr>
          <a:xfrm rot="16200000" flipH="1">
            <a:off x="7965305" y="1607331"/>
            <a:ext cx="500066" cy="285752"/>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cxnSp>
        <p:nvCxnSpPr>
          <p:cNvPr id="105" name="104 Conector recto de flecha"/>
          <p:cNvCxnSpPr/>
          <p:nvPr/>
        </p:nvCxnSpPr>
        <p:spPr>
          <a:xfrm rot="10800000">
            <a:off x="2786050" y="1214422"/>
            <a:ext cx="857256"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11" name="110 CuadroTexto"/>
          <p:cNvSpPr txBox="1"/>
          <p:nvPr/>
        </p:nvSpPr>
        <p:spPr>
          <a:xfrm>
            <a:off x="3857620" y="857232"/>
            <a:ext cx="1428760" cy="253916"/>
          </a:xfrm>
          <a:prstGeom prst="rect">
            <a:avLst/>
          </a:prstGeom>
          <a:noFill/>
        </p:spPr>
        <p:txBody>
          <a:bodyPr wrap="square" rtlCol="0">
            <a:spAutoFit/>
          </a:bodyPr>
          <a:lstStyle/>
          <a:p>
            <a:r>
              <a:rPr lang="es-ES" sz="1050" dirty="0" smtClean="0">
                <a:latin typeface="Comic Sans MS" pitchFamily="66" charset="0"/>
              </a:rPr>
              <a:t>INFORMACIÓN</a:t>
            </a:r>
            <a:endParaRPr lang="es-ES" sz="1050" dirty="0">
              <a:latin typeface="Comic Sans MS" pitchFamily="66" charset="0"/>
            </a:endParaRPr>
          </a:p>
        </p:txBody>
      </p:sp>
      <p:sp>
        <p:nvSpPr>
          <p:cNvPr id="112" name="111 CuadroTexto"/>
          <p:cNvSpPr txBox="1"/>
          <p:nvPr/>
        </p:nvSpPr>
        <p:spPr>
          <a:xfrm>
            <a:off x="3857620" y="2857496"/>
            <a:ext cx="357190" cy="307777"/>
          </a:xfrm>
          <a:prstGeom prst="rect">
            <a:avLst/>
          </a:prstGeom>
          <a:noFill/>
        </p:spPr>
        <p:txBody>
          <a:bodyPr wrap="square" rtlCol="0">
            <a:spAutoFit/>
          </a:bodyPr>
          <a:lstStyle/>
          <a:p>
            <a:pPr algn="ctr"/>
            <a:r>
              <a:rPr lang="es-ES" sz="1400" dirty="0" smtClean="0">
                <a:latin typeface="Comic Sans MS" pitchFamily="66" charset="0"/>
              </a:rPr>
              <a:t>1</a:t>
            </a:r>
            <a:endParaRPr lang="es-ES" sz="1400" dirty="0">
              <a:latin typeface="Comic Sans MS" pitchFamily="66" charset="0"/>
            </a:endParaRPr>
          </a:p>
        </p:txBody>
      </p:sp>
      <p:sp>
        <p:nvSpPr>
          <p:cNvPr id="113" name="112 CuadroTexto"/>
          <p:cNvSpPr txBox="1"/>
          <p:nvPr/>
        </p:nvSpPr>
        <p:spPr>
          <a:xfrm>
            <a:off x="4214810" y="2285992"/>
            <a:ext cx="428628" cy="369332"/>
          </a:xfrm>
          <a:prstGeom prst="rect">
            <a:avLst/>
          </a:prstGeom>
          <a:noFill/>
        </p:spPr>
        <p:txBody>
          <a:bodyPr wrap="square" rtlCol="0">
            <a:spAutoFit/>
          </a:bodyPr>
          <a:lstStyle/>
          <a:p>
            <a:pPr algn="ctr"/>
            <a:r>
              <a:rPr lang="es-ES" dirty="0" smtClean="0"/>
              <a:t>2</a:t>
            </a:r>
            <a:endParaRPr lang="es-ES" dirty="0"/>
          </a:p>
        </p:txBody>
      </p:sp>
      <p:sp>
        <p:nvSpPr>
          <p:cNvPr id="114" name="113 CuadroTexto"/>
          <p:cNvSpPr txBox="1"/>
          <p:nvPr/>
        </p:nvSpPr>
        <p:spPr>
          <a:xfrm>
            <a:off x="5286380" y="2285992"/>
            <a:ext cx="428628" cy="369332"/>
          </a:xfrm>
          <a:prstGeom prst="rect">
            <a:avLst/>
          </a:prstGeom>
          <a:noFill/>
        </p:spPr>
        <p:txBody>
          <a:bodyPr wrap="square" rtlCol="0">
            <a:spAutoFit/>
          </a:bodyPr>
          <a:lstStyle/>
          <a:p>
            <a:r>
              <a:rPr lang="es-ES" dirty="0" smtClean="0"/>
              <a:t>3</a:t>
            </a:r>
            <a:endParaRPr lang="es-ES" dirty="0"/>
          </a:p>
        </p:txBody>
      </p:sp>
      <p:sp>
        <p:nvSpPr>
          <p:cNvPr id="115" name="114 CuadroTexto"/>
          <p:cNvSpPr txBox="1"/>
          <p:nvPr/>
        </p:nvSpPr>
        <p:spPr>
          <a:xfrm>
            <a:off x="5214942" y="3786190"/>
            <a:ext cx="428628" cy="369332"/>
          </a:xfrm>
          <a:prstGeom prst="rect">
            <a:avLst/>
          </a:prstGeom>
          <a:noFill/>
        </p:spPr>
        <p:txBody>
          <a:bodyPr wrap="square" rtlCol="0">
            <a:spAutoFit/>
          </a:bodyPr>
          <a:lstStyle/>
          <a:p>
            <a:r>
              <a:rPr lang="es-ES" dirty="0" smtClean="0"/>
              <a:t>5</a:t>
            </a:r>
            <a:endParaRPr lang="es-ES" dirty="0"/>
          </a:p>
        </p:txBody>
      </p:sp>
      <p:sp>
        <p:nvSpPr>
          <p:cNvPr id="116" name="115 CuadroTexto"/>
          <p:cNvSpPr txBox="1"/>
          <p:nvPr/>
        </p:nvSpPr>
        <p:spPr>
          <a:xfrm>
            <a:off x="2928926" y="4286256"/>
            <a:ext cx="357190" cy="369332"/>
          </a:xfrm>
          <a:prstGeom prst="rect">
            <a:avLst/>
          </a:prstGeom>
          <a:noFill/>
        </p:spPr>
        <p:txBody>
          <a:bodyPr wrap="square" rtlCol="0">
            <a:spAutoFit/>
          </a:bodyPr>
          <a:lstStyle/>
          <a:p>
            <a:r>
              <a:rPr lang="es-ES" dirty="0" smtClean="0"/>
              <a:t>6</a:t>
            </a:r>
            <a:endParaRPr lang="es-ES" dirty="0"/>
          </a:p>
        </p:txBody>
      </p:sp>
      <p:sp>
        <p:nvSpPr>
          <p:cNvPr id="117" name="116 CuadroTexto"/>
          <p:cNvSpPr txBox="1"/>
          <p:nvPr/>
        </p:nvSpPr>
        <p:spPr>
          <a:xfrm>
            <a:off x="3929058" y="5857892"/>
            <a:ext cx="214314" cy="369332"/>
          </a:xfrm>
          <a:prstGeom prst="rect">
            <a:avLst/>
          </a:prstGeom>
          <a:noFill/>
        </p:spPr>
        <p:txBody>
          <a:bodyPr wrap="square" rtlCol="0">
            <a:spAutoFit/>
          </a:bodyPr>
          <a:lstStyle/>
          <a:p>
            <a:r>
              <a:rPr lang="es-ES" dirty="0" smtClean="0"/>
              <a:t>7</a:t>
            </a:r>
            <a:endParaRPr lang="es-ES" dirty="0"/>
          </a:p>
        </p:txBody>
      </p:sp>
      <p:sp>
        <p:nvSpPr>
          <p:cNvPr id="118" name="117 CuadroTexto"/>
          <p:cNvSpPr txBox="1"/>
          <p:nvPr/>
        </p:nvSpPr>
        <p:spPr>
          <a:xfrm>
            <a:off x="5643570" y="5857892"/>
            <a:ext cx="142876" cy="369332"/>
          </a:xfrm>
          <a:prstGeom prst="rect">
            <a:avLst/>
          </a:prstGeom>
          <a:noFill/>
        </p:spPr>
        <p:txBody>
          <a:bodyPr wrap="square" rtlCol="0">
            <a:spAutoFit/>
          </a:bodyPr>
          <a:lstStyle/>
          <a:p>
            <a:pPr algn="ctr"/>
            <a:r>
              <a:rPr lang="es-ES" dirty="0" smtClean="0"/>
              <a:t>8</a:t>
            </a:r>
            <a:endParaRPr lang="es-ES" dirty="0"/>
          </a:p>
        </p:txBody>
      </p:sp>
      <p:sp>
        <p:nvSpPr>
          <p:cNvPr id="119" name="118 CuadroTexto"/>
          <p:cNvSpPr txBox="1"/>
          <p:nvPr/>
        </p:nvSpPr>
        <p:spPr>
          <a:xfrm>
            <a:off x="7572396" y="5857892"/>
            <a:ext cx="285752" cy="369332"/>
          </a:xfrm>
          <a:prstGeom prst="rect">
            <a:avLst/>
          </a:prstGeom>
          <a:noFill/>
        </p:spPr>
        <p:txBody>
          <a:bodyPr wrap="square" rtlCol="0">
            <a:spAutoFit/>
          </a:bodyPr>
          <a:lstStyle/>
          <a:p>
            <a:r>
              <a:rPr lang="es-ES" dirty="0" smtClean="0"/>
              <a:t>9</a:t>
            </a:r>
            <a:endParaRPr lang="es-ES" dirty="0"/>
          </a:p>
        </p:txBody>
      </p:sp>
      <p:sp>
        <p:nvSpPr>
          <p:cNvPr id="120" name="119 CuadroTexto"/>
          <p:cNvSpPr txBox="1"/>
          <p:nvPr/>
        </p:nvSpPr>
        <p:spPr>
          <a:xfrm>
            <a:off x="7000892" y="5072074"/>
            <a:ext cx="500066" cy="369332"/>
          </a:xfrm>
          <a:prstGeom prst="rect">
            <a:avLst/>
          </a:prstGeom>
          <a:noFill/>
        </p:spPr>
        <p:txBody>
          <a:bodyPr wrap="square" rtlCol="0">
            <a:spAutoFit/>
          </a:bodyPr>
          <a:lstStyle/>
          <a:p>
            <a:r>
              <a:rPr lang="es-ES" dirty="0" smtClean="0"/>
              <a:t>10</a:t>
            </a:r>
            <a:endParaRPr lang="es-ES" dirty="0"/>
          </a:p>
        </p:txBody>
      </p:sp>
      <p:sp>
        <p:nvSpPr>
          <p:cNvPr id="122" name="121 CuadroTexto"/>
          <p:cNvSpPr txBox="1"/>
          <p:nvPr/>
        </p:nvSpPr>
        <p:spPr>
          <a:xfrm>
            <a:off x="7500958" y="1643050"/>
            <a:ext cx="500066" cy="369332"/>
          </a:xfrm>
          <a:prstGeom prst="rect">
            <a:avLst/>
          </a:prstGeom>
          <a:noFill/>
        </p:spPr>
        <p:txBody>
          <a:bodyPr wrap="square" rtlCol="0">
            <a:spAutoFit/>
          </a:bodyPr>
          <a:lstStyle/>
          <a:p>
            <a:r>
              <a:rPr lang="es-ES" dirty="0" smtClean="0"/>
              <a:t>11</a:t>
            </a:r>
            <a:endParaRPr lang="es-ES" dirty="0"/>
          </a:p>
        </p:txBody>
      </p:sp>
      <p:sp>
        <p:nvSpPr>
          <p:cNvPr id="123" name="122 CuadroTexto"/>
          <p:cNvSpPr txBox="1"/>
          <p:nvPr/>
        </p:nvSpPr>
        <p:spPr>
          <a:xfrm>
            <a:off x="6500826" y="3429000"/>
            <a:ext cx="428628" cy="369332"/>
          </a:xfrm>
          <a:prstGeom prst="rect">
            <a:avLst/>
          </a:prstGeom>
          <a:noFill/>
        </p:spPr>
        <p:txBody>
          <a:bodyPr wrap="square" rtlCol="0">
            <a:spAutoFit/>
          </a:bodyPr>
          <a:lstStyle/>
          <a:p>
            <a:r>
              <a:rPr lang="es-ES" dirty="0" smtClean="0"/>
              <a:t>12</a:t>
            </a:r>
            <a:endParaRPr lang="es-ES" dirty="0"/>
          </a:p>
        </p:txBody>
      </p:sp>
      <p:sp>
        <p:nvSpPr>
          <p:cNvPr id="55" name="54 CuadroTexto"/>
          <p:cNvSpPr txBox="1"/>
          <p:nvPr/>
        </p:nvSpPr>
        <p:spPr>
          <a:xfrm>
            <a:off x="7143768" y="4786322"/>
            <a:ext cx="642942" cy="276999"/>
          </a:xfrm>
          <a:prstGeom prst="rect">
            <a:avLst/>
          </a:prstGeom>
          <a:noFill/>
        </p:spPr>
        <p:txBody>
          <a:bodyPr wrap="square" rtlCol="0">
            <a:spAutoFit/>
          </a:bodyPr>
          <a:lstStyle/>
          <a:p>
            <a:r>
              <a:rPr lang="es-ES" sz="1200" dirty="0" smtClean="0">
                <a:latin typeface="Comic Sans MS" pitchFamily="66" charset="0"/>
              </a:rPr>
              <a:t>13</a:t>
            </a:r>
            <a:endParaRPr lang="es-ES" sz="1200" dirty="0">
              <a:latin typeface="Comic Sans MS" pitchFamily="66" charset="0"/>
            </a:endParaRPr>
          </a:p>
        </p:txBody>
      </p:sp>
      <p:sp>
        <p:nvSpPr>
          <p:cNvPr id="56" name="55 CuadroTexto"/>
          <p:cNvSpPr txBox="1"/>
          <p:nvPr/>
        </p:nvSpPr>
        <p:spPr>
          <a:xfrm>
            <a:off x="3929058" y="1071546"/>
            <a:ext cx="1143008" cy="261610"/>
          </a:xfrm>
          <a:prstGeom prst="rect">
            <a:avLst/>
          </a:prstGeom>
          <a:noFill/>
        </p:spPr>
        <p:txBody>
          <a:bodyPr wrap="square" rtlCol="0">
            <a:spAutoFit/>
          </a:bodyPr>
          <a:lstStyle/>
          <a:p>
            <a:r>
              <a:rPr lang="es-ES" sz="1100" dirty="0" smtClean="0">
                <a:latin typeface="Comic Sans MS" pitchFamily="66" charset="0"/>
              </a:rPr>
              <a:t>PRODUCTOS</a:t>
            </a:r>
            <a:endParaRPr lang="es-ES" sz="1100" dirty="0">
              <a:latin typeface="Comic Sans MS" pitchFamily="66" charset="0"/>
            </a:endParaRPr>
          </a:p>
        </p:txBody>
      </p:sp>
      <p:sp>
        <p:nvSpPr>
          <p:cNvPr id="57" name="56 Botón de acción: Hacia delante o Siguiente">
            <a:hlinkClick r:id="" action="ppaction://hlinkshowjump?jump=nextslide" highlightClick="1"/>
          </p:cNvPr>
          <p:cNvSpPr/>
          <p:nvPr/>
        </p:nvSpPr>
        <p:spPr>
          <a:xfrm>
            <a:off x="8715404" y="6643710"/>
            <a:ext cx="428596" cy="21429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8" name="57 Botón de acción: Volver">
            <a:hlinkClick r:id="rId6" action="ppaction://hlinksldjump" highlightClick="1"/>
          </p:cNvPr>
          <p:cNvSpPr/>
          <p:nvPr/>
        </p:nvSpPr>
        <p:spPr>
          <a:xfrm>
            <a:off x="8286776" y="6643710"/>
            <a:ext cx="428628" cy="21429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COMENTARIO ORGANIGRAFO</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6" name="15 Rectángulo"/>
          <p:cNvSpPr/>
          <p:nvPr/>
        </p:nvSpPr>
        <p:spPr>
          <a:xfrm>
            <a:off x="3214678" y="1428736"/>
            <a:ext cx="5429288" cy="5478423"/>
          </a:xfrm>
          <a:prstGeom prst="rect">
            <a:avLst/>
          </a:prstGeom>
          <a:scene3d>
            <a:camera prst="orthographicFront"/>
            <a:lightRig rig="threePt" dir="t"/>
          </a:scene3d>
          <a:sp3d extrusionH="76200" contourW="12700">
            <a:extrusionClr>
              <a:schemeClr val="accent1">
                <a:lumMod val="75000"/>
              </a:schemeClr>
            </a:extrusionClr>
            <a:contourClr>
              <a:schemeClr val="tx2">
                <a:lumMod val="50000"/>
              </a:schemeClr>
            </a:contourClr>
          </a:sp3d>
        </p:spPr>
        <p:txBody>
          <a:bodyPr wrap="square">
            <a:spAutoFit/>
          </a:bodyPr>
          <a:lstStyle/>
          <a:p>
            <a:pPr algn="just">
              <a:buAutoNum type="arabicPeriod"/>
            </a:pPr>
            <a:r>
              <a:rPr lang="es-ES" sz="1400" dirty="0" smtClean="0">
                <a:latin typeface="Comic Sans MS" pitchFamily="66" charset="0"/>
              </a:rPr>
              <a:t>  Fabricas asociadas recibe información acerca de los productos necesarios en la empresa, a través del departamento de producción.</a:t>
            </a:r>
          </a:p>
          <a:p>
            <a:pPr algn="just">
              <a:buAutoNum type="arabicPeriod"/>
            </a:pPr>
            <a:r>
              <a:rPr lang="es-ES" sz="1400" dirty="0" smtClean="0">
                <a:latin typeface="Comic Sans MS" pitchFamily="66" charset="0"/>
              </a:rPr>
              <a:t>  Departamento de producción pregunta por los productos al encargado del almacén</a:t>
            </a:r>
          </a:p>
          <a:p>
            <a:pPr algn="just">
              <a:buAutoNum type="arabicPeriod"/>
            </a:pPr>
            <a:r>
              <a:rPr lang="es-ES" sz="1400" dirty="0" smtClean="0">
                <a:latin typeface="Comic Sans MS" pitchFamily="66" charset="0"/>
              </a:rPr>
              <a:t>  El encargado del almacén se encarga de contabilizar la existencia de los productos que comunica al departamento de producción.</a:t>
            </a:r>
          </a:p>
          <a:p>
            <a:pPr algn="just">
              <a:buAutoNum type="arabicPeriod"/>
            </a:pPr>
            <a:r>
              <a:rPr lang="es-ES" sz="1400" dirty="0" smtClean="0">
                <a:latin typeface="Comic Sans MS" pitchFamily="66" charset="0"/>
              </a:rPr>
              <a:t>  El departamento de producción confirma a las fabricas asociadas los productos que hacen falta.</a:t>
            </a:r>
          </a:p>
          <a:p>
            <a:pPr algn="just">
              <a:buAutoNum type="arabicPeriod"/>
            </a:pPr>
            <a:r>
              <a:rPr lang="es-ES" sz="1400" dirty="0" smtClean="0">
                <a:latin typeface="Comic Sans MS" pitchFamily="66" charset="0"/>
              </a:rPr>
              <a:t>  El departamento comercial y logística hace los pedidos al departamento de producción.</a:t>
            </a:r>
          </a:p>
          <a:p>
            <a:pPr algn="just">
              <a:buAutoNum type="arabicPeriod"/>
            </a:pPr>
            <a:r>
              <a:rPr lang="es-ES" sz="1400" dirty="0" smtClean="0">
                <a:latin typeface="Comic Sans MS" pitchFamily="66" charset="0"/>
              </a:rPr>
              <a:t>  Cada fabrica, fabrica el pedido exigido por la empresa, ya que cada empresa tiene un producto especifico. </a:t>
            </a:r>
          </a:p>
          <a:p>
            <a:pPr algn="just">
              <a:buAutoNum type="arabicPeriod"/>
            </a:pPr>
            <a:r>
              <a:rPr lang="es-ES" sz="1400" dirty="0" smtClean="0">
                <a:latin typeface="Comic Sans MS" pitchFamily="66" charset="0"/>
              </a:rPr>
              <a:t>  Las fabrica obtienen la materia prima.</a:t>
            </a:r>
          </a:p>
          <a:p>
            <a:pPr algn="just">
              <a:buAutoNum type="arabicPeriod"/>
            </a:pPr>
            <a:r>
              <a:rPr lang="es-ES" sz="1400" dirty="0" smtClean="0">
                <a:latin typeface="Comic Sans MS" pitchFamily="66" charset="0"/>
              </a:rPr>
              <a:t>  Las materias primas son transformados en productos.</a:t>
            </a:r>
          </a:p>
          <a:p>
            <a:pPr algn="just">
              <a:buAutoNum type="arabicPeriod"/>
            </a:pPr>
            <a:r>
              <a:rPr lang="es-ES" sz="1400" dirty="0" smtClean="0">
                <a:latin typeface="Comic Sans MS" pitchFamily="66" charset="0"/>
              </a:rPr>
              <a:t>  Los productos terminado</a:t>
            </a:r>
          </a:p>
          <a:p>
            <a:pPr algn="just">
              <a:buAutoNum type="arabicPeriod"/>
            </a:pPr>
            <a:r>
              <a:rPr lang="es-ES" sz="1400" dirty="0" smtClean="0">
                <a:latin typeface="Comic Sans MS" pitchFamily="66" charset="0"/>
              </a:rPr>
              <a:t> Los productos terminados son enviados a la empresa.</a:t>
            </a:r>
          </a:p>
          <a:p>
            <a:pPr algn="just">
              <a:buAutoNum type="arabicPeriod"/>
            </a:pPr>
            <a:r>
              <a:rPr lang="es-ES" sz="1400" dirty="0" smtClean="0">
                <a:latin typeface="Comic Sans MS" pitchFamily="66" charset="0"/>
              </a:rPr>
              <a:t>  Los clientes a través de los comerciales en la empresa y los de la calle, conocen todo acerca de la empresa y sus prestaciones y realizan su pedido.</a:t>
            </a:r>
          </a:p>
          <a:p>
            <a:pPr algn="just">
              <a:buAutoNum type="arabicPeriod"/>
            </a:pPr>
            <a:r>
              <a:rPr lang="es-ES" sz="1400" dirty="0" smtClean="0">
                <a:latin typeface="Comic Sans MS" pitchFamily="66" charset="0"/>
              </a:rPr>
              <a:t>  Los comerciales en la calle y los de la empresa comunican al departamento comercial y logística, los pedidos de los clientes</a:t>
            </a:r>
          </a:p>
          <a:p>
            <a:pPr algn="just">
              <a:buAutoNum type="arabicPeriod"/>
            </a:pPr>
            <a:r>
              <a:rPr lang="es-ES" sz="1400" dirty="0" smtClean="0">
                <a:latin typeface="Comic Sans MS" pitchFamily="66" charset="0"/>
              </a:rPr>
              <a:t> El departamento de producción después de saber el pedido, mira los productos terminados</a:t>
            </a:r>
          </a:p>
        </p:txBody>
      </p:sp>
      <p:sp>
        <p:nvSpPr>
          <p:cNvPr id="19" name="18 Botón de acción: Volver">
            <a:hlinkClick r:id="rId6" action="ppaction://hlinksldjump" highlightClick="1"/>
          </p:cNvPr>
          <p:cNvSpPr/>
          <p:nvPr/>
        </p:nvSpPr>
        <p:spPr>
          <a:xfrm>
            <a:off x="8715404" y="6500834"/>
            <a:ext cx="42859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MAPA DE PROCESOS</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7" name="16 CuadroTexto"/>
          <p:cNvSpPr txBox="1"/>
          <p:nvPr/>
        </p:nvSpPr>
        <p:spPr>
          <a:xfrm>
            <a:off x="2643174" y="2428868"/>
            <a:ext cx="357190" cy="1384995"/>
          </a:xfrm>
          <a:prstGeom prst="rect">
            <a:avLst/>
          </a:prstGeom>
          <a:noFill/>
        </p:spPr>
        <p:txBody>
          <a:bodyPr wrap="square" rtlCol="0">
            <a:spAutoFit/>
          </a:bodyPr>
          <a:lstStyle/>
          <a:p>
            <a:pPr algn="ctr"/>
            <a:r>
              <a:rPr lang="es-ES" sz="1400" dirty="0" smtClean="0">
                <a:latin typeface="Comic Sans MS" pitchFamily="66" charset="0"/>
              </a:rPr>
              <a:t>SOCIOS</a:t>
            </a:r>
            <a:endParaRPr lang="es-ES" sz="1400" dirty="0">
              <a:latin typeface="Comic Sans MS" pitchFamily="66" charset="0"/>
            </a:endParaRPr>
          </a:p>
        </p:txBody>
      </p:sp>
      <p:sp>
        <p:nvSpPr>
          <p:cNvPr id="18" name="17 CuadroTexto"/>
          <p:cNvSpPr txBox="1"/>
          <p:nvPr/>
        </p:nvSpPr>
        <p:spPr>
          <a:xfrm>
            <a:off x="2928926" y="1500174"/>
            <a:ext cx="285752" cy="3970318"/>
          </a:xfrm>
          <a:prstGeom prst="rect">
            <a:avLst/>
          </a:prstGeom>
          <a:noFill/>
        </p:spPr>
        <p:txBody>
          <a:bodyPr wrap="square" rtlCol="0">
            <a:spAutoFit/>
          </a:bodyPr>
          <a:lstStyle/>
          <a:p>
            <a:pPr algn="ctr"/>
            <a:r>
              <a:rPr lang="es-ES" sz="1400" dirty="0" smtClean="0">
                <a:latin typeface="Comic Sans MS" pitchFamily="66" charset="0"/>
              </a:rPr>
              <a:t>FABRICAS </a:t>
            </a:r>
          </a:p>
          <a:p>
            <a:pPr algn="ctr"/>
            <a:r>
              <a:rPr lang="es-ES" sz="1400" dirty="0" smtClean="0">
                <a:latin typeface="Comic Sans MS" pitchFamily="66" charset="0"/>
              </a:rPr>
              <a:t>ASOCIADAS</a:t>
            </a:r>
            <a:endParaRPr lang="es-ES" sz="1400" dirty="0">
              <a:latin typeface="Comic Sans MS" pitchFamily="66" charset="0"/>
            </a:endParaRPr>
          </a:p>
        </p:txBody>
      </p:sp>
      <p:sp>
        <p:nvSpPr>
          <p:cNvPr id="19" name="18 Rectángulo"/>
          <p:cNvSpPr/>
          <p:nvPr/>
        </p:nvSpPr>
        <p:spPr>
          <a:xfrm>
            <a:off x="2643174" y="1285860"/>
            <a:ext cx="642942" cy="485778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p>
        </p:txBody>
      </p:sp>
      <p:sp>
        <p:nvSpPr>
          <p:cNvPr id="20" name="19 CuadroTexto"/>
          <p:cNvSpPr txBox="1"/>
          <p:nvPr/>
        </p:nvSpPr>
        <p:spPr>
          <a:xfrm>
            <a:off x="2643174" y="2500306"/>
            <a:ext cx="214314" cy="1384995"/>
          </a:xfrm>
          <a:prstGeom prst="rect">
            <a:avLst/>
          </a:prstGeom>
          <a:noFill/>
        </p:spPr>
        <p:txBody>
          <a:bodyPr wrap="square" rtlCol="0">
            <a:spAutoFit/>
          </a:bodyPr>
          <a:lstStyle/>
          <a:p>
            <a:pPr algn="ctr"/>
            <a:r>
              <a:rPr lang="es-ES" sz="1400" dirty="0" smtClean="0">
                <a:latin typeface="Comic Sans MS" pitchFamily="66" charset="0"/>
              </a:rPr>
              <a:t>SOCIOS</a:t>
            </a:r>
            <a:endParaRPr lang="es-ES" sz="1400" dirty="0">
              <a:latin typeface="Comic Sans MS" pitchFamily="66" charset="0"/>
            </a:endParaRPr>
          </a:p>
        </p:txBody>
      </p:sp>
      <p:sp>
        <p:nvSpPr>
          <p:cNvPr id="21" name="20 CuadroTexto"/>
          <p:cNvSpPr txBox="1"/>
          <p:nvPr/>
        </p:nvSpPr>
        <p:spPr>
          <a:xfrm>
            <a:off x="2857488" y="1571612"/>
            <a:ext cx="214314" cy="4093428"/>
          </a:xfrm>
          <a:prstGeom prst="rect">
            <a:avLst/>
          </a:prstGeom>
          <a:noFill/>
        </p:spPr>
        <p:txBody>
          <a:bodyPr wrap="square" rtlCol="0">
            <a:spAutoFit/>
          </a:bodyPr>
          <a:lstStyle/>
          <a:p>
            <a:r>
              <a:rPr lang="es-ES" sz="1400" dirty="0" smtClean="0">
                <a:latin typeface="Comic Sans MS" pitchFamily="66" charset="0"/>
              </a:rPr>
              <a:t>FABRICAS ASOCIADAS</a:t>
            </a:r>
            <a:endParaRPr lang="es-ES" sz="1400" dirty="0">
              <a:latin typeface="Comic Sans MS" pitchFamily="66" charset="0"/>
            </a:endParaRPr>
          </a:p>
        </p:txBody>
      </p:sp>
      <p:sp>
        <p:nvSpPr>
          <p:cNvPr id="22" name="21 Rectángulo redondeado"/>
          <p:cNvSpPr/>
          <p:nvPr/>
        </p:nvSpPr>
        <p:spPr>
          <a:xfrm>
            <a:off x="5000628" y="857232"/>
            <a:ext cx="178595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PLAN DE NEGOCIO</a:t>
            </a:r>
            <a:endParaRPr lang="es-ES" sz="1100" dirty="0">
              <a:latin typeface="Comic Sans MS" pitchFamily="66" charset="0"/>
            </a:endParaRPr>
          </a:p>
        </p:txBody>
      </p:sp>
      <p:sp>
        <p:nvSpPr>
          <p:cNvPr id="23" name="22 Rectángulo redondeado"/>
          <p:cNvSpPr/>
          <p:nvPr/>
        </p:nvSpPr>
        <p:spPr>
          <a:xfrm>
            <a:off x="3857620" y="1714488"/>
            <a:ext cx="1357322"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PLAN COMERCIAL Y LOGÍSTICO</a:t>
            </a:r>
            <a:endParaRPr lang="es-ES" sz="1100" dirty="0">
              <a:latin typeface="Comic Sans MS" pitchFamily="66" charset="0"/>
            </a:endParaRPr>
          </a:p>
        </p:txBody>
      </p:sp>
      <p:sp>
        <p:nvSpPr>
          <p:cNvPr id="24" name="23 Rectángulo redondeado"/>
          <p:cNvSpPr/>
          <p:nvPr/>
        </p:nvSpPr>
        <p:spPr>
          <a:xfrm>
            <a:off x="6429388" y="1714488"/>
            <a:ext cx="1285884"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PLAN DE PRODUCCIÓN</a:t>
            </a:r>
            <a:endParaRPr lang="es-ES" sz="1100" dirty="0">
              <a:latin typeface="Comic Sans MS" pitchFamily="66" charset="0"/>
            </a:endParaRPr>
          </a:p>
        </p:txBody>
      </p:sp>
      <p:cxnSp>
        <p:nvCxnSpPr>
          <p:cNvPr id="26" name="25 Conector recto de flecha"/>
          <p:cNvCxnSpPr/>
          <p:nvPr/>
        </p:nvCxnSpPr>
        <p:spPr>
          <a:xfrm rot="10800000" flipV="1">
            <a:off x="4786314" y="1428736"/>
            <a:ext cx="571504" cy="21431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8" name="27 Conector recto de flecha"/>
          <p:cNvCxnSpPr/>
          <p:nvPr/>
        </p:nvCxnSpPr>
        <p:spPr>
          <a:xfrm>
            <a:off x="6357950" y="1428736"/>
            <a:ext cx="642942" cy="21431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2" name="31 Conector recto de flecha"/>
          <p:cNvCxnSpPr/>
          <p:nvPr/>
        </p:nvCxnSpPr>
        <p:spPr>
          <a:xfrm rot="5400000">
            <a:off x="4394199" y="2535231"/>
            <a:ext cx="357190"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4" name="33 Rectángulo redondeado"/>
          <p:cNvSpPr/>
          <p:nvPr/>
        </p:nvSpPr>
        <p:spPr>
          <a:xfrm>
            <a:off x="3929058" y="2786058"/>
            <a:ext cx="1214446"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PEDIDO</a:t>
            </a:r>
            <a:endParaRPr lang="es-ES" sz="1100" dirty="0">
              <a:latin typeface="Comic Sans MS" pitchFamily="66" charset="0"/>
            </a:endParaRPr>
          </a:p>
        </p:txBody>
      </p:sp>
      <p:sp>
        <p:nvSpPr>
          <p:cNvPr id="35" name="34 Rectángulo redondeado"/>
          <p:cNvSpPr/>
          <p:nvPr/>
        </p:nvSpPr>
        <p:spPr>
          <a:xfrm>
            <a:off x="3929058" y="3786190"/>
            <a:ext cx="1428760"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OBTENCIÓN DE </a:t>
            </a:r>
          </a:p>
          <a:p>
            <a:pPr algn="ctr"/>
            <a:r>
              <a:rPr lang="es-ES" sz="1100" dirty="0" smtClean="0">
                <a:latin typeface="Comic Sans MS" pitchFamily="66" charset="0"/>
              </a:rPr>
              <a:t>MATERIA </a:t>
            </a:r>
          </a:p>
          <a:p>
            <a:pPr algn="ctr"/>
            <a:r>
              <a:rPr lang="es-ES" sz="1100" dirty="0" smtClean="0">
                <a:latin typeface="Comic Sans MS" pitchFamily="66" charset="0"/>
              </a:rPr>
              <a:t>PRIMA</a:t>
            </a:r>
            <a:endParaRPr lang="es-ES" sz="1100" dirty="0">
              <a:latin typeface="Comic Sans MS" pitchFamily="66" charset="0"/>
            </a:endParaRPr>
          </a:p>
        </p:txBody>
      </p:sp>
      <p:cxnSp>
        <p:nvCxnSpPr>
          <p:cNvPr id="37" name="36 Conector recto de flecha"/>
          <p:cNvCxnSpPr/>
          <p:nvPr/>
        </p:nvCxnSpPr>
        <p:spPr>
          <a:xfrm rot="5400000">
            <a:off x="4358480" y="3499644"/>
            <a:ext cx="428628"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9" name="38 Conector recto de flecha"/>
          <p:cNvCxnSpPr/>
          <p:nvPr/>
        </p:nvCxnSpPr>
        <p:spPr>
          <a:xfrm rot="10800000">
            <a:off x="3357554" y="4071942"/>
            <a:ext cx="571504"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41" name="40 Rectángulo redondeado"/>
          <p:cNvSpPr/>
          <p:nvPr/>
        </p:nvSpPr>
        <p:spPr>
          <a:xfrm>
            <a:off x="5072066" y="4857760"/>
            <a:ext cx="1785950" cy="857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TRANSFORMACIÓN DE MATERIAS</a:t>
            </a:r>
          </a:p>
          <a:p>
            <a:pPr algn="ctr"/>
            <a:r>
              <a:rPr lang="es-ES" sz="1100" dirty="0" smtClean="0">
                <a:latin typeface="Comic Sans MS" pitchFamily="66" charset="0"/>
              </a:rPr>
              <a:t>PRIMAS EN PRODUCTOS</a:t>
            </a:r>
            <a:endParaRPr lang="es-ES" sz="1100" dirty="0">
              <a:latin typeface="Comic Sans MS" pitchFamily="66" charset="0"/>
            </a:endParaRPr>
          </a:p>
        </p:txBody>
      </p:sp>
      <p:sp>
        <p:nvSpPr>
          <p:cNvPr id="42" name="41 Rectángulo"/>
          <p:cNvSpPr/>
          <p:nvPr/>
        </p:nvSpPr>
        <p:spPr>
          <a:xfrm>
            <a:off x="8501090" y="1357298"/>
            <a:ext cx="642910" cy="478634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ES"/>
          </a:p>
        </p:txBody>
      </p:sp>
      <p:sp>
        <p:nvSpPr>
          <p:cNvPr id="43" name="42 CuadroTexto"/>
          <p:cNvSpPr txBox="1"/>
          <p:nvPr/>
        </p:nvSpPr>
        <p:spPr>
          <a:xfrm>
            <a:off x="8929718" y="2643182"/>
            <a:ext cx="214282" cy="1815882"/>
          </a:xfrm>
          <a:prstGeom prst="rect">
            <a:avLst/>
          </a:prstGeom>
          <a:noFill/>
        </p:spPr>
        <p:txBody>
          <a:bodyPr wrap="square" rtlCol="0">
            <a:spAutoFit/>
          </a:bodyPr>
          <a:lstStyle/>
          <a:p>
            <a:pPr algn="ctr"/>
            <a:r>
              <a:rPr lang="es-ES" sz="1400" dirty="0" smtClean="0">
                <a:latin typeface="Comic Sans MS" pitchFamily="66" charset="0"/>
              </a:rPr>
              <a:t>CLIENTES</a:t>
            </a:r>
            <a:endParaRPr lang="es-ES" sz="1400" dirty="0">
              <a:latin typeface="Comic Sans MS" pitchFamily="66" charset="0"/>
            </a:endParaRPr>
          </a:p>
        </p:txBody>
      </p:sp>
      <p:sp>
        <p:nvSpPr>
          <p:cNvPr id="44" name="43 CuadroTexto"/>
          <p:cNvSpPr txBox="1"/>
          <p:nvPr/>
        </p:nvSpPr>
        <p:spPr>
          <a:xfrm>
            <a:off x="8501090" y="1357298"/>
            <a:ext cx="642910" cy="769441"/>
          </a:xfrm>
          <a:prstGeom prst="rect">
            <a:avLst/>
          </a:prstGeom>
          <a:noFill/>
        </p:spPr>
        <p:txBody>
          <a:bodyPr wrap="square" rtlCol="0">
            <a:spAutoFit/>
          </a:bodyPr>
          <a:lstStyle/>
          <a:p>
            <a:r>
              <a:rPr lang="es-ES" sz="1100" dirty="0" smtClean="0">
                <a:latin typeface="Comic Sans MS" pitchFamily="66" charset="0"/>
              </a:rPr>
              <a:t>GRANDES FUENTES</a:t>
            </a:r>
            <a:endParaRPr lang="es-ES" sz="1100" dirty="0">
              <a:latin typeface="Comic Sans MS" pitchFamily="66" charset="0"/>
            </a:endParaRPr>
          </a:p>
        </p:txBody>
      </p:sp>
      <p:sp>
        <p:nvSpPr>
          <p:cNvPr id="45" name="44 CuadroTexto"/>
          <p:cNvSpPr txBox="1"/>
          <p:nvPr/>
        </p:nvSpPr>
        <p:spPr>
          <a:xfrm>
            <a:off x="8572528" y="5357826"/>
            <a:ext cx="571472" cy="769441"/>
          </a:xfrm>
          <a:prstGeom prst="rect">
            <a:avLst/>
          </a:prstGeom>
          <a:noFill/>
        </p:spPr>
        <p:txBody>
          <a:bodyPr wrap="square" rtlCol="0">
            <a:spAutoFit/>
          </a:bodyPr>
          <a:lstStyle/>
          <a:p>
            <a:r>
              <a:rPr lang="es-ES" sz="1100" dirty="0" smtClean="0">
                <a:latin typeface="Comic Sans MS" pitchFamily="66" charset="0"/>
              </a:rPr>
              <a:t>DISTRIBUIDORES</a:t>
            </a:r>
            <a:endParaRPr lang="es-ES" sz="1100" dirty="0">
              <a:latin typeface="Comic Sans MS" pitchFamily="66" charset="0"/>
            </a:endParaRPr>
          </a:p>
        </p:txBody>
      </p:sp>
      <p:cxnSp>
        <p:nvCxnSpPr>
          <p:cNvPr id="49" name="48 Conector recto de flecha"/>
          <p:cNvCxnSpPr/>
          <p:nvPr/>
        </p:nvCxnSpPr>
        <p:spPr>
          <a:xfrm rot="5400000">
            <a:off x="5393537" y="5893611"/>
            <a:ext cx="428628" cy="21431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50" name="49 Rectángulo redondeado"/>
          <p:cNvSpPr/>
          <p:nvPr/>
        </p:nvSpPr>
        <p:spPr>
          <a:xfrm>
            <a:off x="4429124" y="6286496"/>
            <a:ext cx="2500330"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ALMACENAMIENTO</a:t>
            </a:r>
            <a:endParaRPr lang="es-ES" sz="1100" dirty="0">
              <a:latin typeface="Comic Sans MS" pitchFamily="66" charset="0"/>
            </a:endParaRPr>
          </a:p>
        </p:txBody>
      </p:sp>
      <p:cxnSp>
        <p:nvCxnSpPr>
          <p:cNvPr id="54" name="53 Conector recto de flecha"/>
          <p:cNvCxnSpPr/>
          <p:nvPr/>
        </p:nvCxnSpPr>
        <p:spPr>
          <a:xfrm rot="16200000" flipH="1">
            <a:off x="4572794" y="4501364"/>
            <a:ext cx="428628" cy="4270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55" name="54 Elipse"/>
          <p:cNvSpPr/>
          <p:nvPr/>
        </p:nvSpPr>
        <p:spPr>
          <a:xfrm>
            <a:off x="6429388" y="3143248"/>
            <a:ext cx="1357322" cy="107157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100" dirty="0" smtClean="0">
                <a:latin typeface="Comic Sans MS" pitchFamily="66" charset="0"/>
              </a:rPr>
              <a:t>PROCESO </a:t>
            </a:r>
          </a:p>
          <a:p>
            <a:pPr algn="ctr"/>
            <a:r>
              <a:rPr lang="es-ES" sz="1100" dirty="0" smtClean="0">
                <a:latin typeface="Comic Sans MS" pitchFamily="66" charset="0"/>
              </a:rPr>
              <a:t>DE </a:t>
            </a:r>
          </a:p>
          <a:p>
            <a:pPr algn="ctr"/>
            <a:r>
              <a:rPr lang="es-ES" sz="1100" dirty="0" smtClean="0">
                <a:latin typeface="Comic Sans MS" pitchFamily="66" charset="0"/>
              </a:rPr>
              <a:t>VENTA</a:t>
            </a:r>
            <a:endParaRPr lang="es-ES" sz="1100" dirty="0">
              <a:latin typeface="Comic Sans MS" pitchFamily="66" charset="0"/>
            </a:endParaRPr>
          </a:p>
        </p:txBody>
      </p:sp>
      <p:cxnSp>
        <p:nvCxnSpPr>
          <p:cNvPr id="58" name="57 Conector recto de flecha"/>
          <p:cNvCxnSpPr/>
          <p:nvPr/>
        </p:nvCxnSpPr>
        <p:spPr>
          <a:xfrm rot="16200000" flipH="1">
            <a:off x="3750463" y="4893479"/>
            <a:ext cx="1714512" cy="92869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69" name="68 Conector recto de flecha"/>
          <p:cNvCxnSpPr/>
          <p:nvPr/>
        </p:nvCxnSpPr>
        <p:spPr>
          <a:xfrm rot="16200000" flipH="1">
            <a:off x="5107785" y="2464587"/>
            <a:ext cx="1357322" cy="114300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70" name="69 Rectángulo redondeado"/>
          <p:cNvSpPr/>
          <p:nvPr/>
        </p:nvSpPr>
        <p:spPr>
          <a:xfrm>
            <a:off x="7572396" y="6215082"/>
            <a:ext cx="1428760" cy="6429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CONTABILIDAD</a:t>
            </a:r>
            <a:endParaRPr lang="es-ES" sz="1100" dirty="0">
              <a:latin typeface="Comic Sans MS" pitchFamily="66" charset="0"/>
            </a:endParaRPr>
          </a:p>
        </p:txBody>
      </p:sp>
      <p:cxnSp>
        <p:nvCxnSpPr>
          <p:cNvPr id="72" name="71 Conector recto de flecha"/>
          <p:cNvCxnSpPr/>
          <p:nvPr/>
        </p:nvCxnSpPr>
        <p:spPr>
          <a:xfrm flipV="1">
            <a:off x="7000892" y="6572272"/>
            <a:ext cx="500066" cy="3573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80" name="79 Conector recto de flecha"/>
          <p:cNvCxnSpPr/>
          <p:nvPr/>
        </p:nvCxnSpPr>
        <p:spPr>
          <a:xfrm rot="5400000" flipH="1" flipV="1">
            <a:off x="7429520" y="2714620"/>
            <a:ext cx="1357322" cy="642942"/>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82" name="81 Conector recto de flecha"/>
          <p:cNvCxnSpPr/>
          <p:nvPr/>
        </p:nvCxnSpPr>
        <p:spPr>
          <a:xfrm rot="16200000" flipH="1">
            <a:off x="7358082" y="4357694"/>
            <a:ext cx="1571636" cy="57150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61" name="60 Conector recto de flecha"/>
          <p:cNvCxnSpPr/>
          <p:nvPr/>
        </p:nvCxnSpPr>
        <p:spPr>
          <a:xfrm rot="5400000">
            <a:off x="6072198" y="4929198"/>
            <a:ext cx="1928826" cy="642942"/>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67" name="66 Conector recto de flecha"/>
          <p:cNvCxnSpPr/>
          <p:nvPr/>
        </p:nvCxnSpPr>
        <p:spPr>
          <a:xfrm rot="16200000" flipH="1">
            <a:off x="6929454" y="5143512"/>
            <a:ext cx="1714512" cy="285752"/>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46" name="45 Botón de acción: Volver">
            <a:hlinkClick r:id="rId6" action="ppaction://hlinksldjump" highlightClick="1"/>
          </p:cNvPr>
          <p:cNvSpPr/>
          <p:nvPr/>
        </p:nvSpPr>
        <p:spPr>
          <a:xfrm>
            <a:off x="2643174" y="6500834"/>
            <a:ext cx="428628"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1" name="50 Rectángulo redondeado"/>
          <p:cNvSpPr/>
          <p:nvPr/>
        </p:nvSpPr>
        <p:spPr>
          <a:xfrm>
            <a:off x="5357818" y="1785926"/>
            <a:ext cx="928694"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100" dirty="0" smtClean="0">
                <a:latin typeface="Comic Sans MS" pitchFamily="66" charset="0"/>
              </a:rPr>
              <a:t>PLAN DE VENTAS</a:t>
            </a:r>
            <a:endParaRPr lang="es-ES" sz="1100" dirty="0">
              <a:latin typeface="Comic Sans MS" pitchFamily="66" charset="0"/>
            </a:endParaRPr>
          </a:p>
        </p:txBody>
      </p:sp>
      <p:cxnSp>
        <p:nvCxnSpPr>
          <p:cNvPr id="53" name="52 Conector recto"/>
          <p:cNvCxnSpPr/>
          <p:nvPr/>
        </p:nvCxnSpPr>
        <p:spPr>
          <a:xfrm>
            <a:off x="3286116" y="2357430"/>
            <a:ext cx="5214974" cy="1588"/>
          </a:xfrm>
          <a:prstGeom prst="line">
            <a:avLst/>
          </a:prstGeom>
        </p:spPr>
        <p:style>
          <a:lnRef idx="1">
            <a:schemeClr val="dk1"/>
          </a:lnRef>
          <a:fillRef idx="0">
            <a:schemeClr val="dk1"/>
          </a:fillRef>
          <a:effectRef idx="0">
            <a:schemeClr val="dk1"/>
          </a:effectRef>
          <a:fontRef idx="minor">
            <a:schemeClr val="tx1"/>
          </a:fontRef>
        </p:style>
      </p:cxnSp>
      <p:cxnSp>
        <p:nvCxnSpPr>
          <p:cNvPr id="65" name="64 Conector recto de flecha"/>
          <p:cNvCxnSpPr/>
          <p:nvPr/>
        </p:nvCxnSpPr>
        <p:spPr>
          <a:xfrm rot="5400000">
            <a:off x="5625712" y="1518032"/>
            <a:ext cx="357188" cy="3572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77" name="76 CuadroTexto"/>
          <p:cNvSpPr txBox="1"/>
          <p:nvPr/>
        </p:nvSpPr>
        <p:spPr>
          <a:xfrm>
            <a:off x="7715272" y="2857496"/>
            <a:ext cx="428628" cy="307777"/>
          </a:xfrm>
          <a:prstGeom prst="rect">
            <a:avLst/>
          </a:prstGeom>
          <a:noFill/>
        </p:spPr>
        <p:txBody>
          <a:bodyPr wrap="square" rtlCol="0">
            <a:spAutoFit/>
          </a:bodyPr>
          <a:lstStyle/>
          <a:p>
            <a:r>
              <a:rPr lang="es-ES" sz="1400" b="1" dirty="0" smtClean="0">
                <a:latin typeface="Comic Sans MS" pitchFamily="66" charset="0"/>
              </a:rPr>
              <a:t>SI</a:t>
            </a:r>
            <a:endParaRPr lang="es-ES" sz="1400" b="1" dirty="0">
              <a:latin typeface="Comic Sans MS" pitchFamily="66" charset="0"/>
            </a:endParaRPr>
          </a:p>
        </p:txBody>
      </p:sp>
      <p:sp>
        <p:nvSpPr>
          <p:cNvPr id="78" name="77 CuadroTexto"/>
          <p:cNvSpPr txBox="1"/>
          <p:nvPr/>
        </p:nvSpPr>
        <p:spPr>
          <a:xfrm>
            <a:off x="6858016" y="4357694"/>
            <a:ext cx="571504" cy="307777"/>
          </a:xfrm>
          <a:prstGeom prst="rect">
            <a:avLst/>
          </a:prstGeom>
          <a:noFill/>
        </p:spPr>
        <p:txBody>
          <a:bodyPr wrap="square" rtlCol="0">
            <a:spAutoFit/>
          </a:bodyPr>
          <a:lstStyle/>
          <a:p>
            <a:r>
              <a:rPr lang="es-ES" sz="1400" b="1" dirty="0" smtClean="0">
                <a:latin typeface="Comic Sans MS" pitchFamily="66" charset="0"/>
              </a:rPr>
              <a:t>NO</a:t>
            </a:r>
            <a:endParaRPr lang="es-ES" sz="1400" b="1" dirty="0">
              <a:latin typeface="Comic Sans MS" pitchFamily="66" charset="0"/>
            </a:endParaRPr>
          </a:p>
        </p:txBody>
      </p:sp>
      <p:cxnSp>
        <p:nvCxnSpPr>
          <p:cNvPr id="83" name="82 Conector recto"/>
          <p:cNvCxnSpPr/>
          <p:nvPr/>
        </p:nvCxnSpPr>
        <p:spPr>
          <a:xfrm>
            <a:off x="3286116" y="6143644"/>
            <a:ext cx="5214974" cy="1588"/>
          </a:xfrm>
          <a:prstGeom prst="line">
            <a:avLst/>
          </a:prstGeom>
        </p:spPr>
        <p:style>
          <a:lnRef idx="1">
            <a:schemeClr val="dk1"/>
          </a:lnRef>
          <a:fillRef idx="0">
            <a:schemeClr val="dk1"/>
          </a:fillRef>
          <a:effectRef idx="0">
            <a:schemeClr val="dk1"/>
          </a:effectRef>
          <a:fontRef idx="minor">
            <a:schemeClr val="tx1"/>
          </a:fontRef>
        </p:style>
      </p:cxnSp>
      <p:sp>
        <p:nvSpPr>
          <p:cNvPr id="86" name="85 CuadroTexto"/>
          <p:cNvSpPr txBox="1"/>
          <p:nvPr/>
        </p:nvSpPr>
        <p:spPr>
          <a:xfrm>
            <a:off x="7786710" y="4500570"/>
            <a:ext cx="428628" cy="307777"/>
          </a:xfrm>
          <a:prstGeom prst="rect">
            <a:avLst/>
          </a:prstGeom>
          <a:noFill/>
        </p:spPr>
        <p:txBody>
          <a:bodyPr wrap="square" rtlCol="0">
            <a:spAutoFit/>
          </a:bodyPr>
          <a:lstStyle/>
          <a:p>
            <a:r>
              <a:rPr lang="es-ES" sz="1400" b="1" dirty="0" smtClean="0">
                <a:latin typeface="Comic Sans MS" pitchFamily="66" charset="0"/>
              </a:rPr>
              <a:t>SI</a:t>
            </a:r>
            <a:endParaRPr lang="es-ES" sz="1400" b="1" dirty="0">
              <a:latin typeface="Comic Sans MS" pitchFamily="66" charset="0"/>
            </a:endParaRPr>
          </a:p>
        </p:txBody>
      </p:sp>
      <p:sp>
        <p:nvSpPr>
          <p:cNvPr id="87" name="86 CuadroTexto"/>
          <p:cNvSpPr txBox="1"/>
          <p:nvPr/>
        </p:nvSpPr>
        <p:spPr>
          <a:xfrm>
            <a:off x="4929190" y="4500570"/>
            <a:ext cx="428628" cy="307777"/>
          </a:xfrm>
          <a:prstGeom prst="rect">
            <a:avLst/>
          </a:prstGeom>
          <a:noFill/>
        </p:spPr>
        <p:txBody>
          <a:bodyPr wrap="square" rtlCol="0">
            <a:spAutoFit/>
          </a:bodyPr>
          <a:lstStyle/>
          <a:p>
            <a:r>
              <a:rPr lang="es-ES" sz="1400" b="1" dirty="0" smtClean="0">
                <a:latin typeface="Comic Sans MS" pitchFamily="66" charset="0"/>
              </a:rPr>
              <a:t>SI</a:t>
            </a:r>
            <a:endParaRPr lang="es-ES" sz="1400" b="1" dirty="0">
              <a:latin typeface="Comic Sans MS" pitchFamily="66" charset="0"/>
            </a:endParaRPr>
          </a:p>
        </p:txBody>
      </p:sp>
      <p:sp>
        <p:nvSpPr>
          <p:cNvPr id="88" name="87 CuadroTexto"/>
          <p:cNvSpPr txBox="1"/>
          <p:nvPr/>
        </p:nvSpPr>
        <p:spPr>
          <a:xfrm>
            <a:off x="3929058" y="4929198"/>
            <a:ext cx="500066" cy="307777"/>
          </a:xfrm>
          <a:prstGeom prst="rect">
            <a:avLst/>
          </a:prstGeom>
          <a:noFill/>
        </p:spPr>
        <p:txBody>
          <a:bodyPr wrap="square" rtlCol="0">
            <a:spAutoFit/>
          </a:bodyPr>
          <a:lstStyle/>
          <a:p>
            <a:r>
              <a:rPr lang="es-ES" sz="1400" b="1" dirty="0" smtClean="0">
                <a:latin typeface="Comic Sans MS" pitchFamily="66" charset="0"/>
              </a:rPr>
              <a:t>NO</a:t>
            </a:r>
            <a:endParaRPr lang="es-ES" sz="1400" b="1" dirty="0">
              <a:latin typeface="Comic Sans MS" pitchFamily="66" charset="0"/>
            </a:endParaRPr>
          </a:p>
        </p:txBody>
      </p:sp>
      <p:sp>
        <p:nvSpPr>
          <p:cNvPr id="89" name="88 Rectángulo"/>
          <p:cNvSpPr/>
          <p:nvPr/>
        </p:nvSpPr>
        <p:spPr>
          <a:xfrm>
            <a:off x="2643174" y="785794"/>
            <a:ext cx="1357322" cy="50006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1100" dirty="0" smtClean="0">
                <a:latin typeface="Comic Sans MS" pitchFamily="66" charset="0"/>
              </a:rPr>
              <a:t>PROCESOS ESTRATÉGICOS</a:t>
            </a:r>
            <a:endParaRPr lang="es-ES" sz="1100" dirty="0">
              <a:latin typeface="Comic Sans MS" pitchFamily="66" charset="0"/>
            </a:endParaRPr>
          </a:p>
        </p:txBody>
      </p:sp>
      <p:sp>
        <p:nvSpPr>
          <p:cNvPr id="90" name="89 Rectángulo"/>
          <p:cNvSpPr/>
          <p:nvPr/>
        </p:nvSpPr>
        <p:spPr>
          <a:xfrm>
            <a:off x="2643174" y="5643578"/>
            <a:ext cx="1143008" cy="50006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1100" dirty="0" smtClean="0">
                <a:latin typeface="Comic Sans MS" pitchFamily="66" charset="0"/>
              </a:rPr>
              <a:t>PROCESOS CLAVE</a:t>
            </a:r>
            <a:endParaRPr lang="es-ES" sz="1100" dirty="0">
              <a:latin typeface="Comic Sans MS" pitchFamily="66" charset="0"/>
            </a:endParaRPr>
          </a:p>
        </p:txBody>
      </p:sp>
      <p:sp>
        <p:nvSpPr>
          <p:cNvPr id="91" name="90 Rectángulo"/>
          <p:cNvSpPr/>
          <p:nvPr/>
        </p:nvSpPr>
        <p:spPr>
          <a:xfrm>
            <a:off x="3143240" y="6286520"/>
            <a:ext cx="1000132" cy="57148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1100" dirty="0" smtClean="0">
                <a:latin typeface="Comic Sans MS" pitchFamily="66" charset="0"/>
              </a:rPr>
              <a:t>PROCESOS DE APOYO</a:t>
            </a:r>
            <a:endParaRPr lang="es-ES" sz="11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569660"/>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VALORES DE LA CULTURA Y ORGANIZACIÓN</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2214554"/>
            <a:ext cx="5715040" cy="2462213"/>
          </a:xfrm>
          <a:prstGeom prst="rect">
            <a:avLst/>
          </a:prstGeom>
        </p:spPr>
        <p:txBody>
          <a:bodyPr wrap="square">
            <a:spAutoFit/>
          </a:bodyPr>
          <a:lstStyle/>
          <a:p>
            <a:pPr>
              <a:buNone/>
            </a:pPr>
            <a:endParaRPr lang="es-ES" sz="1400" dirty="0" smtClean="0">
              <a:latin typeface="Comic Sans MS" pitchFamily="66" charset="0"/>
            </a:endParaRPr>
          </a:p>
          <a:p>
            <a:pPr>
              <a:buNone/>
            </a:pPr>
            <a:r>
              <a:rPr lang="es-ES" sz="1400" dirty="0" smtClean="0">
                <a:latin typeface="Comic Sans MS" pitchFamily="66" charset="0"/>
              </a:rPr>
              <a:t>	</a:t>
            </a:r>
          </a:p>
          <a:p>
            <a:pPr>
              <a:buNone/>
            </a:pPr>
            <a:r>
              <a:rPr lang="es-ES" sz="1400" dirty="0" smtClean="0">
                <a:latin typeface="Comic Sans MS" pitchFamily="66" charset="0"/>
              </a:rPr>
              <a:t>	</a:t>
            </a:r>
          </a:p>
          <a:p>
            <a:pPr>
              <a:buNone/>
            </a:pPr>
            <a:r>
              <a:rPr lang="es-ES" sz="1400" dirty="0" smtClean="0">
                <a:latin typeface="Comic Sans MS" pitchFamily="66" charset="0"/>
              </a:rPr>
              <a:t>	</a:t>
            </a:r>
          </a:p>
          <a:p>
            <a:pPr>
              <a:buNone/>
            </a:pPr>
            <a:r>
              <a:rPr lang="es-ES" sz="1400" dirty="0" smtClean="0">
                <a:latin typeface="Comic Sans MS" pitchFamily="66" charset="0"/>
              </a:rPr>
              <a:t>	Para la empresa una de la cosas importantes es poderle dar un servicio al cliente.</a:t>
            </a:r>
          </a:p>
          <a:p>
            <a:pPr>
              <a:buNone/>
            </a:pPr>
            <a:r>
              <a:rPr lang="es-ES" sz="1400" b="1" dirty="0" smtClean="0">
                <a:latin typeface="Comic Sans MS" pitchFamily="66" charset="0"/>
              </a:rPr>
              <a:t>	“En lugar de vende un producto, vende una solución”</a:t>
            </a:r>
            <a:r>
              <a:rPr lang="es-ES" sz="1400" dirty="0" smtClean="0">
                <a:latin typeface="Comic Sans MS" pitchFamily="66" charset="0"/>
              </a:rPr>
              <a:t>-</a:t>
            </a:r>
            <a:r>
              <a:rPr lang="es-ES" sz="1400" b="1" dirty="0" smtClean="0">
                <a:latin typeface="Comic Sans MS" pitchFamily="66" charset="0"/>
              </a:rPr>
              <a:t> </a:t>
            </a:r>
            <a:r>
              <a:rPr lang="es-ES" sz="1400" dirty="0" smtClean="0">
                <a:latin typeface="Comic Sans MS" pitchFamily="66" charset="0"/>
              </a:rPr>
              <a:t>director empresa.</a:t>
            </a:r>
          </a:p>
          <a:p>
            <a:pPr>
              <a:buNone/>
            </a:pPr>
            <a:endParaRPr lang="es-ES" sz="1400" dirty="0" smtClean="0">
              <a:latin typeface="Comic Sans MS" pitchFamily="66" charset="0"/>
            </a:endParaRPr>
          </a:p>
          <a:p>
            <a:pPr>
              <a:buNone/>
            </a:pPr>
            <a:r>
              <a:rPr lang="es-ES" sz="1400" dirty="0" smtClean="0">
                <a:latin typeface="Comic Sans MS" pitchFamily="66" charset="0"/>
              </a:rPr>
              <a:t>	</a:t>
            </a:r>
            <a:endParaRPr lang="es-ES" sz="1400" dirty="0" smtClean="0">
              <a:solidFill>
                <a:srgbClr val="000000"/>
              </a:solidFill>
              <a:latin typeface="Comic Sans MS" pitchFamily="66" charset="0"/>
            </a:endParaRPr>
          </a:p>
          <a:p>
            <a:endParaRPr lang="es-ES" sz="1400" dirty="0" smtClean="0">
              <a:solidFill>
                <a:srgbClr val="000000"/>
              </a:solidFill>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6" name="15 Botón de acción: Hacia delante o Siguiente">
            <a:hlinkClick r:id="" action="ppaction://hlinkshowjump?jump=nextslide" highlightClick="1"/>
          </p:cNvPr>
          <p:cNvSpPr/>
          <p:nvPr/>
        </p:nvSpPr>
        <p:spPr>
          <a:xfrm>
            <a:off x="8572528" y="6429396"/>
            <a:ext cx="571472"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Botón de acción: Volver">
            <a:hlinkClick r:id="rId6" action="ppaction://hlinksldjump" highlightClick="1"/>
          </p:cNvPr>
          <p:cNvSpPr/>
          <p:nvPr/>
        </p:nvSpPr>
        <p:spPr>
          <a:xfrm>
            <a:off x="7858148" y="6429396"/>
            <a:ext cx="57150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graphicFrame>
        <p:nvGraphicFramePr>
          <p:cNvPr id="15" name="14 Diagrama"/>
          <p:cNvGraphicFramePr/>
          <p:nvPr/>
        </p:nvGraphicFramePr>
        <p:xfrm>
          <a:off x="2786050" y="1285860"/>
          <a:ext cx="6357950" cy="44926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6" name="15 Elipse"/>
          <p:cNvSpPr/>
          <p:nvPr/>
        </p:nvSpPr>
        <p:spPr>
          <a:xfrm>
            <a:off x="5143504" y="2786058"/>
            <a:ext cx="1857388" cy="12144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rgbClr val="002060"/>
                </a:solidFill>
                <a:latin typeface="Comic Sans MS" pitchFamily="66" charset="0"/>
              </a:rPr>
              <a:t>VALORES</a:t>
            </a:r>
            <a:endParaRPr lang="es-ES" b="1" dirty="0">
              <a:solidFill>
                <a:srgbClr val="002060"/>
              </a:solidFill>
              <a:latin typeface="Comic Sans MS" pitchFamily="66" charset="0"/>
            </a:endParaRPr>
          </a:p>
        </p:txBody>
      </p:sp>
      <p:sp>
        <p:nvSpPr>
          <p:cNvPr id="17" name="16 Llamada de nube"/>
          <p:cNvSpPr/>
          <p:nvPr/>
        </p:nvSpPr>
        <p:spPr>
          <a:xfrm>
            <a:off x="6000760" y="0"/>
            <a:ext cx="2786082" cy="1428736"/>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200" b="1" dirty="0" smtClean="0">
              <a:latin typeface="Comic Sans MS" pitchFamily="66" charset="0"/>
            </a:endParaRPr>
          </a:p>
          <a:p>
            <a:pPr algn="ctr"/>
            <a:r>
              <a:rPr lang="es-ES" sz="1200" b="1" dirty="0" smtClean="0">
                <a:latin typeface="Comic Sans MS" pitchFamily="66" charset="0"/>
              </a:rPr>
              <a:t>Autocontrol:</a:t>
            </a:r>
            <a:r>
              <a:rPr lang="es-ES" sz="1200" dirty="0" smtClean="0">
                <a:latin typeface="Comic Sans MS" pitchFamily="66" charset="0"/>
              </a:rPr>
              <a:t> Los trabajadores tiene su responsabilidad sobre sí mismos, es decir , no tiene vigilancia, ni controles de rendimiento,…</a:t>
            </a:r>
            <a:endParaRPr lang="es-ES" sz="1200" dirty="0">
              <a:latin typeface="Comic Sans MS" pitchFamily="66" charset="0"/>
            </a:endParaRPr>
          </a:p>
        </p:txBody>
      </p:sp>
      <p:sp>
        <p:nvSpPr>
          <p:cNvPr id="18" name="17 Llamada de nube"/>
          <p:cNvSpPr/>
          <p:nvPr/>
        </p:nvSpPr>
        <p:spPr>
          <a:xfrm>
            <a:off x="2643174" y="428604"/>
            <a:ext cx="2286016" cy="214314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smtClean="0">
                <a:latin typeface="Comic Sans MS" pitchFamily="66" charset="0"/>
              </a:rPr>
              <a:t>Galbis, son todos los que componen la empresa, trabajan unidos con unos mismos objetivos. </a:t>
            </a:r>
            <a:r>
              <a:rPr lang="es-ES" sz="1200" b="1" dirty="0" smtClean="0">
                <a:latin typeface="Comic Sans MS" pitchFamily="66" charset="0"/>
              </a:rPr>
              <a:t>Trabajo en equipo </a:t>
            </a:r>
            <a:endParaRPr lang="es-ES" sz="1200" b="1" dirty="0">
              <a:latin typeface="Comic Sans MS" pitchFamily="66" charset="0"/>
            </a:endParaRPr>
          </a:p>
        </p:txBody>
      </p:sp>
      <p:sp>
        <p:nvSpPr>
          <p:cNvPr id="19" name="18 Llamada de nube"/>
          <p:cNvSpPr/>
          <p:nvPr/>
        </p:nvSpPr>
        <p:spPr>
          <a:xfrm>
            <a:off x="2786050" y="5429264"/>
            <a:ext cx="2143140" cy="1428736"/>
          </a:xfrm>
          <a:prstGeom prst="cloudCallout">
            <a:avLst>
              <a:gd name="adj1" fmla="val 57288"/>
              <a:gd name="adj2" fmla="val -434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latin typeface="Comic Sans MS" pitchFamily="66" charset="0"/>
              </a:rPr>
              <a:t>Relaciones directas </a:t>
            </a:r>
            <a:r>
              <a:rPr lang="es-ES" sz="1200" dirty="0" smtClean="0">
                <a:latin typeface="Comic Sans MS" pitchFamily="66" charset="0"/>
              </a:rPr>
              <a:t>entre directivos y trabajadores. Intercambio de comunicación.</a:t>
            </a:r>
            <a:endParaRPr lang="es-ES" sz="1200" dirty="0">
              <a:latin typeface="Comic Sans MS" pitchFamily="66" charset="0"/>
            </a:endParaRPr>
          </a:p>
        </p:txBody>
      </p:sp>
      <p:sp>
        <p:nvSpPr>
          <p:cNvPr id="20" name="19 Llamada de nube"/>
          <p:cNvSpPr/>
          <p:nvPr/>
        </p:nvSpPr>
        <p:spPr>
          <a:xfrm>
            <a:off x="6786578" y="5429264"/>
            <a:ext cx="2643206" cy="1428736"/>
          </a:xfrm>
          <a:prstGeom prst="cloudCallout">
            <a:avLst>
              <a:gd name="adj1" fmla="val -38998"/>
              <a:gd name="adj2" fmla="val -549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latin typeface="Comic Sans MS" pitchFamily="66" charset="0"/>
              </a:rPr>
              <a:t>Relaciones muy horizontales </a:t>
            </a:r>
            <a:r>
              <a:rPr lang="es-ES" sz="1200" dirty="0" smtClean="0">
                <a:latin typeface="Comic Sans MS" pitchFamily="66" charset="0"/>
              </a:rPr>
              <a:t>entre los distintos puestos, no hay diferencias entre niveles jerárquicos, rangos.</a:t>
            </a:r>
            <a:endParaRPr lang="es-ES" sz="1200" dirty="0">
              <a:latin typeface="Comic Sans MS" pitchFamily="66" charset="0"/>
            </a:endParaRPr>
          </a:p>
        </p:txBody>
      </p:sp>
      <p:sp>
        <p:nvSpPr>
          <p:cNvPr id="21" name="20 Llamada de nube"/>
          <p:cNvSpPr/>
          <p:nvPr/>
        </p:nvSpPr>
        <p:spPr>
          <a:xfrm>
            <a:off x="7358082" y="1285860"/>
            <a:ext cx="2286016"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smtClean="0">
                <a:latin typeface="Comic Sans MS" pitchFamily="66" charset="0"/>
              </a:rPr>
              <a:t>Galbis , apoya a sus trabajadores a la experimentación y al aprendizaje</a:t>
            </a:r>
            <a:r>
              <a:rPr lang="es-ES" dirty="0" smtClean="0"/>
              <a:t>.</a:t>
            </a:r>
            <a:endParaRPr lang="es-ES" dirty="0"/>
          </a:p>
        </p:txBody>
      </p:sp>
      <p:sp>
        <p:nvSpPr>
          <p:cNvPr id="22" name="21 Botón de acción: Volver">
            <a:hlinkClick r:id="rId6" action="ppaction://hlinksldjump" highlightClick="1"/>
          </p:cNvPr>
          <p:cNvSpPr/>
          <p:nvPr/>
        </p:nvSpPr>
        <p:spPr>
          <a:xfrm>
            <a:off x="5786446" y="6500834"/>
            <a:ext cx="50006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OUTSOURCING</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5857916" cy="6124754"/>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a:p>
            <a:pPr lvl="0">
              <a:buNone/>
            </a:pPr>
            <a:r>
              <a:rPr lang="es-ES" sz="1400" dirty="0" smtClean="0">
                <a:latin typeface="Comic Sans MS" pitchFamily="66" charset="0"/>
              </a:rPr>
              <a:t>	Galbis cuenta con </a:t>
            </a:r>
            <a:r>
              <a:rPr lang="es-ES" sz="1400" dirty="0" smtClean="0">
                <a:latin typeface="Comic Sans MS" pitchFamily="66" charset="0"/>
                <a:hlinkClick r:id="rId9" action="ppaction://hlinksldjump"/>
              </a:rPr>
              <a:t>tres fabricas </a:t>
            </a:r>
            <a:r>
              <a:rPr lang="es-ES" sz="1400" dirty="0" smtClean="0">
                <a:latin typeface="Comic Sans MS" pitchFamily="66" charset="0"/>
              </a:rPr>
              <a:t>donde se transforman el factor productivo (input) y en producto (output), a través de máquinas especializadas, para realizar  ángulos, riostras, puertas, todo lo relacionado con el ganado,…, que posteriormente serán compradas por dicha empresa para su venta. Estas fabricas son de uso exclusivo por la empresa, ya que no trabajan para competidores de la zona.</a:t>
            </a:r>
          </a:p>
          <a:p>
            <a:pPr>
              <a:buNone/>
            </a:pPr>
            <a:r>
              <a:rPr lang="es-ES" sz="1400" dirty="0" smtClean="0">
                <a:latin typeface="Comic Sans MS" pitchFamily="66" charset="0"/>
              </a:rPr>
              <a:t> 	</a:t>
            </a:r>
          </a:p>
          <a:p>
            <a:pPr>
              <a:buNone/>
            </a:pPr>
            <a:r>
              <a:rPr lang="es-ES" sz="1400" dirty="0" smtClean="0">
                <a:latin typeface="Comic Sans MS" pitchFamily="66" charset="0"/>
              </a:rPr>
              <a:t>	Tener una empresa de esta manera estructura tiene sus ventajas e inconvenientes:</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p:txBody>
      </p:sp>
      <p:sp>
        <p:nvSpPr>
          <p:cNvPr id="16" name="15 Elipse"/>
          <p:cNvSpPr/>
          <p:nvPr/>
        </p:nvSpPr>
        <p:spPr>
          <a:xfrm>
            <a:off x="3786182" y="4714884"/>
            <a:ext cx="2000264" cy="15001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dirty="0" smtClean="0">
              <a:latin typeface="Comic Sans MS" pitchFamily="66" charset="0"/>
            </a:endParaRPr>
          </a:p>
          <a:p>
            <a:pPr algn="ctr"/>
            <a:r>
              <a:rPr lang="es-ES" sz="1400" dirty="0" smtClean="0">
                <a:latin typeface="Comic Sans MS" pitchFamily="66" charset="0"/>
                <a:hlinkClick r:id="rId10" action="ppaction://hlinksldjump"/>
              </a:rPr>
              <a:t>Ventajas</a:t>
            </a:r>
            <a:r>
              <a:rPr lang="es-ES" sz="1400" dirty="0" smtClean="0">
                <a:latin typeface="Comic Sans MS" pitchFamily="66" charset="0"/>
              </a:rPr>
              <a:t>:</a:t>
            </a:r>
          </a:p>
          <a:p>
            <a:pPr algn="ctr"/>
            <a:r>
              <a:rPr lang="es-ES" sz="1400" dirty="0" smtClean="0">
                <a:latin typeface="Comic Sans MS" pitchFamily="66" charset="0"/>
              </a:rPr>
              <a:t>No tienes tanto personal a tu cargo</a:t>
            </a:r>
          </a:p>
          <a:p>
            <a:pPr algn="ctr"/>
            <a:endParaRPr lang="es-ES" dirty="0"/>
          </a:p>
        </p:txBody>
      </p:sp>
      <p:sp>
        <p:nvSpPr>
          <p:cNvPr id="17" name="16 Elipse"/>
          <p:cNvSpPr/>
          <p:nvPr/>
        </p:nvSpPr>
        <p:spPr>
          <a:xfrm>
            <a:off x="6357950" y="4714884"/>
            <a:ext cx="2143140" cy="142876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dirty="0" smtClean="0">
              <a:latin typeface="Comic Sans MS" pitchFamily="66" charset="0"/>
              <a:hlinkClick r:id="rId11" action="ppaction://hlinksldjump"/>
            </a:endParaRPr>
          </a:p>
          <a:p>
            <a:pPr algn="ctr"/>
            <a:r>
              <a:rPr lang="es-ES" sz="1400" dirty="0" smtClean="0">
                <a:latin typeface="Comic Sans MS" pitchFamily="66" charset="0"/>
                <a:hlinkClick r:id="rId11" action="ppaction://hlinksldjump"/>
              </a:rPr>
              <a:t>Inconvenientes</a:t>
            </a:r>
            <a:r>
              <a:rPr lang="es-ES" sz="1400" dirty="0" smtClean="0">
                <a:latin typeface="Comic Sans MS" pitchFamily="66" charset="0"/>
              </a:rPr>
              <a:t>:</a:t>
            </a:r>
          </a:p>
          <a:p>
            <a:pPr algn="ctr"/>
            <a:r>
              <a:rPr lang="es-ES" sz="1400" dirty="0" smtClean="0">
                <a:latin typeface="Comic Sans MS" pitchFamily="66" charset="0"/>
              </a:rPr>
              <a:t>No puedes controlar la actividad directamente</a:t>
            </a:r>
            <a:r>
              <a:rPr lang="es-ES" sz="1300" dirty="0" smtClean="0">
                <a:latin typeface="Comic Sans MS" pitchFamily="66" charset="0"/>
              </a:rPr>
              <a:t>.</a:t>
            </a:r>
          </a:p>
          <a:p>
            <a:pPr algn="ctr"/>
            <a:endParaRPr lang="es-ES" sz="1400" dirty="0">
              <a:latin typeface="Comic Sans MS" pitchFamily="66" charset="0"/>
            </a:endParaRPr>
          </a:p>
        </p:txBody>
      </p:sp>
      <p:sp>
        <p:nvSpPr>
          <p:cNvPr id="18" name="17 Botón de acción: Volver">
            <a:hlinkClick r:id="rId6" action="ppaction://hlinksldjump" highlightClick="1"/>
          </p:cNvPr>
          <p:cNvSpPr/>
          <p:nvPr/>
        </p:nvSpPr>
        <p:spPr>
          <a:xfrm>
            <a:off x="8643966"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4"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35727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OUTSOURCING</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4616648"/>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67587" name="Object 3"/>
          <p:cNvGraphicFramePr>
            <a:graphicFrameLocks noChangeAspect="1"/>
          </p:cNvGraphicFramePr>
          <p:nvPr/>
        </p:nvGraphicFramePr>
        <p:xfrm>
          <a:off x="3643306" y="1928802"/>
          <a:ext cx="4643470" cy="3583115"/>
        </p:xfrm>
        <a:graphic>
          <a:graphicData uri="http://schemas.openxmlformats.org/presentationml/2006/ole">
            <p:oleObj spid="_x0000_s67587" name="Gráfico" r:id="rId10" imgW="6096000" imgH="4067243" progId="MSGraph.Chart.8">
              <p:embed followColorScheme="full"/>
            </p:oleObj>
          </a:graphicData>
        </a:graphic>
      </p:graphicFrame>
      <p:sp>
        <p:nvSpPr>
          <p:cNvPr id="18" name="17 Rectángulo"/>
          <p:cNvSpPr/>
          <p:nvPr/>
        </p:nvSpPr>
        <p:spPr>
          <a:xfrm>
            <a:off x="4000496" y="2786058"/>
            <a:ext cx="1714496" cy="646331"/>
          </a:xfrm>
          <a:prstGeom prst="rect">
            <a:avLst/>
          </a:prstGeom>
        </p:spPr>
        <p:txBody>
          <a:bodyPr wrap="square">
            <a:spAutoFit/>
          </a:bodyPr>
          <a:lstStyle/>
          <a:p>
            <a:r>
              <a:rPr lang="es-ES" b="1" dirty="0" smtClean="0">
                <a:latin typeface="Comic Sans MS" pitchFamily="66" charset="0"/>
              </a:rPr>
              <a:t>PERSONAL</a:t>
            </a:r>
          </a:p>
          <a:p>
            <a:r>
              <a:rPr lang="es-ES" b="1" dirty="0" smtClean="0">
                <a:latin typeface="Comic Sans MS" pitchFamily="66" charset="0"/>
              </a:rPr>
              <a:t>INDIRECTO</a:t>
            </a:r>
            <a:endParaRPr lang="es-ES" b="1" dirty="0">
              <a:latin typeface="Comic Sans MS" pitchFamily="66" charset="0"/>
            </a:endParaRPr>
          </a:p>
        </p:txBody>
      </p:sp>
      <p:sp>
        <p:nvSpPr>
          <p:cNvPr id="19" name="18 Rectángulo"/>
          <p:cNvSpPr/>
          <p:nvPr/>
        </p:nvSpPr>
        <p:spPr>
          <a:xfrm>
            <a:off x="6143636" y="2928934"/>
            <a:ext cx="1785950" cy="646331"/>
          </a:xfrm>
          <a:prstGeom prst="rect">
            <a:avLst/>
          </a:prstGeom>
        </p:spPr>
        <p:txBody>
          <a:bodyPr wrap="square">
            <a:spAutoFit/>
          </a:bodyPr>
          <a:lstStyle/>
          <a:p>
            <a:pPr algn="ctr"/>
            <a:r>
              <a:rPr lang="es-ES" b="1" dirty="0" smtClean="0">
                <a:latin typeface="Comic Sans MS" pitchFamily="66" charset="0"/>
              </a:rPr>
              <a:t>PERSONAL </a:t>
            </a:r>
          </a:p>
          <a:p>
            <a:pPr algn="ctr"/>
            <a:r>
              <a:rPr lang="es-ES" b="1" dirty="0" smtClean="0">
                <a:latin typeface="Comic Sans MS" pitchFamily="66" charset="0"/>
              </a:rPr>
              <a:t>DIRECTO</a:t>
            </a:r>
            <a:endParaRPr lang="es-ES" b="1" dirty="0">
              <a:latin typeface="Comic Sans MS" pitchFamily="66" charset="0"/>
            </a:endParaRPr>
          </a:p>
        </p:txBody>
      </p:sp>
      <p:sp>
        <p:nvSpPr>
          <p:cNvPr id="17" name="16 Botón de acción: Volver">
            <a:hlinkClick r:id="rId11" action="ppaction://hlinksldjump" highlightClick="1"/>
          </p:cNvPr>
          <p:cNvSpPr/>
          <p:nvPr/>
        </p:nvSpPr>
        <p:spPr>
          <a:xfrm>
            <a:off x="8572528" y="6429396"/>
            <a:ext cx="571472"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67587"/>
                                        </p:tgtEl>
                                        <p:attrNameLst>
                                          <p:attrName>style.visibility</p:attrName>
                                        </p:attrNameLst>
                                      </p:cBhvr>
                                      <p:to>
                                        <p:strVal val="visible"/>
                                      </p:to>
                                    </p:set>
                                    <p:anim calcmode="lin" valueType="num">
                                      <p:cBhvr>
                                        <p:cTn id="15" dur="1000" fill="hold"/>
                                        <p:tgtEl>
                                          <p:spTgt spid="67587"/>
                                        </p:tgtEl>
                                        <p:attrNameLst>
                                          <p:attrName>ppt_w</p:attrName>
                                        </p:attrNameLst>
                                      </p:cBhvr>
                                      <p:tavLst>
                                        <p:tav tm="0">
                                          <p:val>
                                            <p:fltVal val="0"/>
                                          </p:val>
                                        </p:tav>
                                        <p:tav tm="100000">
                                          <p:val>
                                            <p:strVal val="#ppt_w"/>
                                          </p:val>
                                        </p:tav>
                                      </p:tavLst>
                                    </p:anim>
                                    <p:anim calcmode="lin" valueType="num">
                                      <p:cBhvr>
                                        <p:cTn id="16" dur="1000" fill="hold"/>
                                        <p:tgtEl>
                                          <p:spTgt spid="67587"/>
                                        </p:tgtEl>
                                        <p:attrNameLst>
                                          <p:attrName>ppt_h</p:attrName>
                                        </p:attrNameLst>
                                      </p:cBhvr>
                                      <p:tavLst>
                                        <p:tav tm="0">
                                          <p:val>
                                            <p:fltVal val="0"/>
                                          </p:val>
                                        </p:tav>
                                        <p:tav tm="100000">
                                          <p:val>
                                            <p:strVal val="#ppt_h"/>
                                          </p:val>
                                        </p:tav>
                                      </p:tavLst>
                                    </p:anim>
                                    <p:anim calcmode="lin" valueType="num">
                                      <p:cBhvr>
                                        <p:cTn id="17" dur="1000" fill="hold"/>
                                        <p:tgtEl>
                                          <p:spTgt spid="67587"/>
                                        </p:tgtEl>
                                        <p:attrNameLst>
                                          <p:attrName>style.rotation</p:attrName>
                                        </p:attrNameLst>
                                      </p:cBhvr>
                                      <p:tavLst>
                                        <p:tav tm="0">
                                          <p:val>
                                            <p:fltVal val="90"/>
                                          </p:val>
                                        </p:tav>
                                        <p:tav tm="100000">
                                          <p:val>
                                            <p:fltVal val="0"/>
                                          </p:val>
                                        </p:tav>
                                      </p:tavLst>
                                    </p:anim>
                                    <p:animEffect transition="in" filter="fade">
                                      <p:cBhvr>
                                        <p:cTn id="18" dur="1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75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OUTSOURCING</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4801314"/>
          </a:xfrm>
          <a:prstGeom prst="rect">
            <a:avLst/>
          </a:prstGeom>
        </p:spPr>
        <p:txBody>
          <a:bodyPr wrap="square">
            <a:spAutoFit/>
          </a:bodyPr>
          <a:lstStyle/>
          <a:p>
            <a:pPr marL="1229868" lvl="3" indent="-342900"/>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a:p>
        </p:txBody>
      </p:sp>
      <p:sp>
        <p:nvSpPr>
          <p:cNvPr id="15" name="14 Rectángulo"/>
          <p:cNvSpPr/>
          <p:nvPr/>
        </p:nvSpPr>
        <p:spPr>
          <a:xfrm>
            <a:off x="2928926" y="889844"/>
            <a:ext cx="5786478"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pic>
        <p:nvPicPr>
          <p:cNvPr id="17" name="Picture 8" descr="RSR_7466"/>
          <p:cNvPicPr>
            <a:picLocks noChangeAspect="1" noChangeArrowheads="1"/>
          </p:cNvPicPr>
          <p:nvPr/>
        </p:nvPicPr>
        <p:blipFill>
          <a:blip r:embed="rId10" cstate="print"/>
          <a:srcRect/>
          <a:stretch>
            <a:fillRect/>
          </a:stretch>
        </p:blipFill>
        <p:spPr bwMode="auto">
          <a:xfrm>
            <a:off x="4786314" y="4214818"/>
            <a:ext cx="3813985" cy="2286016"/>
          </a:xfrm>
          <a:prstGeom prst="rect">
            <a:avLst/>
          </a:prstGeom>
          <a:noFill/>
        </p:spPr>
      </p:pic>
      <p:pic>
        <p:nvPicPr>
          <p:cNvPr id="20" name="19 Imagen" descr="RSR_7450"/>
          <p:cNvPicPr/>
          <p:nvPr/>
        </p:nvPicPr>
        <p:blipFill>
          <a:blip r:embed="rId11" cstate="print"/>
          <a:srcRect/>
          <a:stretch>
            <a:fillRect/>
          </a:stretch>
        </p:blipFill>
        <p:spPr bwMode="auto">
          <a:xfrm>
            <a:off x="3143240" y="1857364"/>
            <a:ext cx="3857652" cy="2357455"/>
          </a:xfrm>
          <a:prstGeom prst="rect">
            <a:avLst/>
          </a:prstGeom>
          <a:noFill/>
        </p:spPr>
      </p:pic>
      <p:sp>
        <p:nvSpPr>
          <p:cNvPr id="21" name="20 CuadroTexto"/>
          <p:cNvSpPr txBox="1"/>
          <p:nvPr/>
        </p:nvSpPr>
        <p:spPr>
          <a:xfrm>
            <a:off x="4214810" y="2143116"/>
            <a:ext cx="2357454" cy="307777"/>
          </a:xfrm>
          <a:prstGeom prst="rect">
            <a:avLst/>
          </a:prstGeom>
          <a:noFill/>
        </p:spPr>
        <p:txBody>
          <a:bodyPr wrap="square" rtlCol="0">
            <a:spAutoFit/>
          </a:bodyPr>
          <a:lstStyle/>
          <a:p>
            <a:pPr algn="ctr"/>
            <a:r>
              <a:rPr lang="es-ES" sz="1400" dirty="0" smtClean="0">
                <a:solidFill>
                  <a:srgbClr val="FF0000"/>
                </a:solidFill>
                <a:latin typeface="Comic Sans MS" pitchFamily="66" charset="0"/>
              </a:rPr>
              <a:t>Una de las fabricas</a:t>
            </a:r>
            <a:endParaRPr lang="es-ES" sz="1400" dirty="0">
              <a:solidFill>
                <a:srgbClr val="FF0000"/>
              </a:solidFill>
              <a:latin typeface="Comic Sans MS" pitchFamily="66" charset="0"/>
            </a:endParaRPr>
          </a:p>
        </p:txBody>
      </p:sp>
      <p:sp>
        <p:nvSpPr>
          <p:cNvPr id="22" name="21 CuadroTexto"/>
          <p:cNvSpPr txBox="1"/>
          <p:nvPr/>
        </p:nvSpPr>
        <p:spPr>
          <a:xfrm>
            <a:off x="7143768" y="4214818"/>
            <a:ext cx="1428760" cy="738664"/>
          </a:xfrm>
          <a:prstGeom prst="rect">
            <a:avLst/>
          </a:prstGeom>
          <a:noFill/>
        </p:spPr>
        <p:txBody>
          <a:bodyPr wrap="square" rtlCol="0">
            <a:spAutoFit/>
          </a:bodyPr>
          <a:lstStyle/>
          <a:p>
            <a:r>
              <a:rPr lang="es-ES" sz="1400" dirty="0" smtClean="0">
                <a:solidFill>
                  <a:srgbClr val="FF0000"/>
                </a:solidFill>
                <a:latin typeface="Comic Sans MS" pitchFamily="66" charset="0"/>
              </a:rPr>
              <a:t>Nuevo robot de una de las fabricas</a:t>
            </a:r>
            <a:endParaRPr lang="es-ES" sz="1400" dirty="0">
              <a:solidFill>
                <a:srgbClr val="FF0000"/>
              </a:solidFill>
              <a:latin typeface="Comic Sans MS" pitchFamily="66" charset="0"/>
            </a:endParaRPr>
          </a:p>
        </p:txBody>
      </p:sp>
      <p:sp>
        <p:nvSpPr>
          <p:cNvPr id="18" name="17 Botón de acción: Volver">
            <a:hlinkClick r:id="rId12" action="ppaction://hlinksldjump" highlightClick="1"/>
          </p:cNvPr>
          <p:cNvSpPr/>
          <p:nvPr/>
        </p:nvSpPr>
        <p:spPr>
          <a:xfrm>
            <a:off x="8572528" y="6429396"/>
            <a:ext cx="571472"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circle(in)">
                                      <p:cBhvr>
                                        <p:cTn id="1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4"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hlinkClick r:id="rId5"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ANALISIS </a:t>
            </a:r>
          </a:p>
          <a:p>
            <a:pPr algn="ctr"/>
            <a:r>
              <a:rPr lang="es-ES" sz="1400" b="1" dirty="0" smtClean="0">
                <a:latin typeface="Comic Sans MS" pitchFamily="66" charset="0"/>
                <a:hlinkClick r:id="rId7"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ELEMENTOS </a:t>
            </a:r>
          </a:p>
          <a:p>
            <a:pPr algn="ctr"/>
            <a:r>
              <a:rPr lang="es-ES" sz="1400" b="1" dirty="0" smtClean="0">
                <a:latin typeface="Comic Sans MS" pitchFamily="66" charset="0"/>
                <a:hlinkClick r:id="rId8"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FACTORES</a:t>
            </a:r>
          </a:p>
          <a:p>
            <a:pPr algn="ctr"/>
            <a:r>
              <a:rPr lang="es-ES" sz="1400" b="1" dirty="0" smtClean="0">
                <a:latin typeface="Comic Sans MS" pitchFamily="66" charset="0"/>
                <a:hlinkClick r:id="rId9"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0" action="ppaction://hlinksldjump"/>
              </a:rPr>
              <a:t>CONCLUSIÓN </a:t>
            </a:r>
          </a:p>
          <a:p>
            <a:pPr algn="ctr"/>
            <a:r>
              <a:rPr lang="es-ES" sz="1400" b="1" dirty="0" smtClean="0">
                <a:latin typeface="Comic Sans MS" pitchFamily="66" charset="0"/>
                <a:hlinkClick r:id="rId10" action="ppaction://hlinksldjump"/>
              </a:rPr>
              <a:t>Y </a:t>
            </a:r>
          </a:p>
          <a:p>
            <a:pPr algn="ctr"/>
            <a:r>
              <a:rPr lang="es-ES" sz="1400" b="1" dirty="0" smtClean="0">
                <a:latin typeface="Comic Sans MS" pitchFamily="66" charset="0"/>
                <a:hlinkClick r:id="rId10"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OUTSOURCING</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5047536"/>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p:txBody>
      </p:sp>
      <p:sp>
        <p:nvSpPr>
          <p:cNvPr id="14" name="13 Rectángulo"/>
          <p:cNvSpPr/>
          <p:nvPr/>
        </p:nvSpPr>
        <p:spPr>
          <a:xfrm>
            <a:off x="2714612" y="1785926"/>
            <a:ext cx="6429388" cy="4801314"/>
          </a:xfrm>
          <a:prstGeom prst="rect">
            <a:avLst/>
          </a:prstGeom>
        </p:spPr>
        <p:txBody>
          <a:bodyPr wrap="square">
            <a:spAutoFit/>
          </a:bodyPr>
          <a:lstStyle/>
          <a:p>
            <a:pPr marL="1229868" lvl="3" indent="-342900"/>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6963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69636" name="Object 4"/>
          <p:cNvGraphicFramePr>
            <a:graphicFrameLocks noChangeAspect="1"/>
          </p:cNvGraphicFramePr>
          <p:nvPr/>
        </p:nvGraphicFramePr>
        <p:xfrm>
          <a:off x="3714744" y="1785926"/>
          <a:ext cx="4076700" cy="2981325"/>
        </p:xfrm>
        <a:graphic>
          <a:graphicData uri="http://schemas.openxmlformats.org/presentationml/2006/ole">
            <p:oleObj spid="_x0000_s69636" name="Fotografía de Photo Editor" r:id="rId11" imgW="9723810" imgH="7125695" progId="MSPhotoEd.3">
              <p:embed/>
            </p:oleObj>
          </a:graphicData>
        </a:graphic>
      </p:graphicFrame>
      <p:pic>
        <p:nvPicPr>
          <p:cNvPr id="20" name="19 Imagen" descr="C:\Users\asus\Desktop\ANA\ETEA\organizacion de empresas\FOTOGRAFIAS EMPRESA\P3200207.JPG"/>
          <p:cNvPicPr/>
          <p:nvPr/>
        </p:nvPicPr>
        <p:blipFill>
          <a:blip r:embed="rId12" cstate="print"/>
          <a:srcRect/>
          <a:stretch>
            <a:fillRect/>
          </a:stretch>
        </p:blipFill>
        <p:spPr bwMode="auto">
          <a:xfrm>
            <a:off x="3000364" y="4214818"/>
            <a:ext cx="2786082" cy="1809743"/>
          </a:xfrm>
          <a:prstGeom prst="rect">
            <a:avLst/>
          </a:prstGeom>
          <a:noFill/>
          <a:ln w="9525">
            <a:noFill/>
            <a:miter lim="800000"/>
            <a:headEnd/>
            <a:tailEnd/>
          </a:ln>
        </p:spPr>
      </p:pic>
      <p:pic>
        <p:nvPicPr>
          <p:cNvPr id="21" name="20 Imagen" descr="C:\Users\asus\Desktop\ANA\ETEA\organizacion de empresas\FOTOGRAFIAS EMPRESA\P3200206.JPG"/>
          <p:cNvPicPr/>
          <p:nvPr/>
        </p:nvPicPr>
        <p:blipFill>
          <a:blip r:embed="rId13" cstate="print"/>
          <a:srcRect/>
          <a:stretch>
            <a:fillRect/>
          </a:stretch>
        </p:blipFill>
        <p:spPr bwMode="auto">
          <a:xfrm>
            <a:off x="6215074" y="4286256"/>
            <a:ext cx="2218817" cy="1861481"/>
          </a:xfrm>
          <a:prstGeom prst="rect">
            <a:avLst/>
          </a:prstGeom>
          <a:noFill/>
          <a:ln w="9525">
            <a:noFill/>
            <a:miter lim="800000"/>
            <a:headEnd/>
            <a:tailEnd/>
          </a:ln>
        </p:spPr>
      </p:pic>
      <p:sp>
        <p:nvSpPr>
          <p:cNvPr id="22" name="21 CuadroTexto"/>
          <p:cNvSpPr txBox="1"/>
          <p:nvPr/>
        </p:nvSpPr>
        <p:spPr>
          <a:xfrm>
            <a:off x="3143240" y="857232"/>
            <a:ext cx="5429288" cy="584775"/>
          </a:xfrm>
          <a:prstGeom prst="rect">
            <a:avLst/>
          </a:prstGeom>
          <a:noFill/>
        </p:spPr>
        <p:txBody>
          <a:bodyPr wrap="square" rtlCol="0">
            <a:spAutoFit/>
          </a:bodyPr>
          <a:lstStyle/>
          <a:p>
            <a:pPr algn="ctr"/>
            <a:r>
              <a:rPr lang="es-ES" sz="1600" dirty="0" smtClean="0">
                <a:latin typeface="Comic Sans MS" pitchFamily="66" charset="0"/>
              </a:rPr>
              <a:t>Como trabajan los empleados de los talleres, que no pueden ser controlados por el director de Galbis</a:t>
            </a:r>
            <a:endParaRPr lang="es-ES" sz="1600" dirty="0">
              <a:latin typeface="Comic Sans MS" pitchFamily="66" charset="0"/>
            </a:endParaRPr>
          </a:p>
        </p:txBody>
      </p:sp>
      <p:sp>
        <p:nvSpPr>
          <p:cNvPr id="19" name="18 Botón de acción: Volver">
            <a:hlinkClick r:id="rId14" action="ppaction://hlinksldjump" highlightClick="1"/>
          </p:cNvPr>
          <p:cNvSpPr/>
          <p:nvPr/>
        </p:nvSpPr>
        <p:spPr>
          <a:xfrm>
            <a:off x="8501090" y="6429396"/>
            <a:ext cx="642910"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75"/>
                                  </p:iterate>
                                  <p:childTnLst>
                                    <p:set>
                                      <p:cBhvr>
                                        <p:cTn id="6" dur="1" fill="hold">
                                          <p:stCondLst>
                                            <p:cond delay="74"/>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197493"/>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endParaRPr lang="es-ES" sz="2500" dirty="0" smtClean="0">
              <a:solidFill>
                <a:schemeClr val="bg1"/>
              </a:solidFill>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6" name="15 Rectángulo"/>
          <p:cNvSpPr/>
          <p:nvPr/>
        </p:nvSpPr>
        <p:spPr>
          <a:xfrm>
            <a:off x="3357555" y="357167"/>
            <a:ext cx="459594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DESCRIPTIVO</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7" name="16 Rectángulo"/>
          <p:cNvSpPr/>
          <p:nvPr/>
        </p:nvSpPr>
        <p:spPr>
          <a:xfrm>
            <a:off x="3000364" y="1582340"/>
            <a:ext cx="5786478" cy="1477328"/>
          </a:xfrm>
          <a:prstGeom prst="rect">
            <a:avLst/>
          </a:prstGeom>
        </p:spPr>
        <p:txBody>
          <a:bodyPr wrap="square">
            <a:spAutoFit/>
          </a:bodyPr>
          <a:lstStyle/>
          <a:p>
            <a:pPr>
              <a:buNone/>
            </a:pPr>
            <a:endParaRPr lang="es-ES" dirty="0" smtClean="0">
              <a:solidFill>
                <a:schemeClr val="bg1"/>
              </a:solidFill>
              <a:latin typeface="Comic Sans MS" pitchFamily="66" charset="0"/>
            </a:endParaRPr>
          </a:p>
          <a:p>
            <a:pPr>
              <a:buNone/>
            </a:pPr>
            <a:endParaRPr lang="es-ES" dirty="0" smtClean="0">
              <a:solidFill>
                <a:schemeClr val="bg1"/>
              </a:solidFill>
              <a:latin typeface="Comic Sans MS" pitchFamily="66" charset="0"/>
            </a:endParaRPr>
          </a:p>
          <a:p>
            <a:pPr>
              <a:buNone/>
            </a:pPr>
            <a:r>
              <a:rPr lang="es-ES" dirty="0" smtClean="0">
                <a:solidFill>
                  <a:schemeClr val="bg1"/>
                </a:solidFill>
                <a:latin typeface="Comic Sans MS" pitchFamily="66" charset="0"/>
              </a:rPr>
              <a:t>	</a:t>
            </a:r>
          </a:p>
          <a:p>
            <a:pPr>
              <a:buNone/>
            </a:pPr>
            <a:endParaRPr lang="es-ES" dirty="0" smtClean="0">
              <a:solidFill>
                <a:schemeClr val="bg1"/>
              </a:solidFill>
              <a:latin typeface="Comic Sans MS" pitchFamily="66" charset="0"/>
            </a:endParaRPr>
          </a:p>
          <a:p>
            <a:pPr>
              <a:buNone/>
            </a:pPr>
            <a:r>
              <a:rPr lang="es-ES" dirty="0" smtClean="0">
                <a:solidFill>
                  <a:schemeClr val="bg1"/>
                </a:solidFill>
                <a:latin typeface="Comic Sans MS" pitchFamily="66" charset="0"/>
              </a:rPr>
              <a:t>	</a:t>
            </a:r>
            <a:endParaRPr lang="es-ES" dirty="0" smtClean="0">
              <a:solidFill>
                <a:schemeClr val="tx2">
                  <a:lumMod val="50000"/>
                </a:schemeClr>
              </a:solidFill>
              <a:latin typeface="Comic Sans MS" pitchFamily="66" charset="0"/>
            </a:endParaRPr>
          </a:p>
        </p:txBody>
      </p:sp>
      <p:graphicFrame>
        <p:nvGraphicFramePr>
          <p:cNvPr id="12" name="11 Diagrama"/>
          <p:cNvGraphicFramePr/>
          <p:nvPr/>
        </p:nvGraphicFramePr>
        <p:xfrm>
          <a:off x="3071802" y="2285992"/>
          <a:ext cx="5857916" cy="40005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a:t>
            </a:r>
          </a:p>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CONTIGENCIA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17" name="16 Diagrama"/>
          <p:cNvGraphicFramePr/>
          <p:nvPr/>
        </p:nvGraphicFramePr>
        <p:xfrm>
          <a:off x="2786050" y="1500174"/>
          <a:ext cx="6357950" cy="535782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20" name="19 Tabla"/>
          <p:cNvGraphicFramePr>
            <a:graphicFrameLocks noGrp="1"/>
          </p:cNvGraphicFramePr>
          <p:nvPr/>
        </p:nvGraphicFramePr>
        <p:xfrm>
          <a:off x="3000364" y="2500306"/>
          <a:ext cx="5857916" cy="3414714"/>
        </p:xfrm>
        <a:graphic>
          <a:graphicData uri="http://schemas.openxmlformats.org/drawingml/2006/table">
            <a:tbl>
              <a:tblPr firstRow="1" bandRow="1">
                <a:tableStyleId>{327F97BB-C833-4FB7-BDE5-3F7075034690}</a:tableStyleId>
              </a:tblPr>
              <a:tblGrid>
                <a:gridCol w="2945903"/>
                <a:gridCol w="2912013"/>
              </a:tblGrid>
              <a:tr h="854394">
                <a:tc>
                  <a:txBody>
                    <a:bodyPr/>
                    <a:lstStyle/>
                    <a:p>
                      <a:r>
                        <a:rPr lang="es-ES" dirty="0" smtClean="0"/>
                        <a:t>Capital Social</a:t>
                      </a:r>
                      <a:endParaRPr lang="es-ES" dirty="0"/>
                    </a:p>
                  </a:txBody>
                  <a:tcPr/>
                </a:tc>
                <a:tc>
                  <a:txBody>
                    <a:bodyPr/>
                    <a:lstStyle/>
                    <a:p>
                      <a:r>
                        <a:rPr lang="es-ES" dirty="0" smtClean="0"/>
                        <a:t>50% Vicente</a:t>
                      </a:r>
                      <a:r>
                        <a:rPr lang="es-ES" baseline="0" dirty="0" smtClean="0"/>
                        <a:t> y 50% Emilia, es decir 50% cada jefe.</a:t>
                      </a:r>
                      <a:endParaRPr lang="es-ES" dirty="0"/>
                    </a:p>
                  </a:txBody>
                  <a:tcPr/>
                </a:tc>
              </a:tr>
              <a:tr h="568703">
                <a:tc>
                  <a:txBody>
                    <a:bodyPr/>
                    <a:lstStyle/>
                    <a:p>
                      <a:r>
                        <a:rPr lang="es-ES" dirty="0" smtClean="0"/>
                        <a:t>Tipo</a:t>
                      </a:r>
                      <a:r>
                        <a:rPr lang="es-ES" baseline="0" dirty="0" smtClean="0"/>
                        <a:t> de empresa</a:t>
                      </a:r>
                      <a:endParaRPr lang="es-ES" dirty="0"/>
                    </a:p>
                  </a:txBody>
                  <a:tcPr/>
                </a:tc>
                <a:tc>
                  <a:txBody>
                    <a:bodyPr/>
                    <a:lstStyle/>
                    <a:p>
                      <a:r>
                        <a:rPr lang="es-ES" dirty="0" smtClean="0"/>
                        <a:t>Privada</a:t>
                      </a:r>
                    </a:p>
                    <a:p>
                      <a:endParaRPr lang="es-ES" dirty="0"/>
                    </a:p>
                  </a:txBody>
                  <a:tcPr/>
                </a:tc>
              </a:tr>
              <a:tr h="568703">
                <a:tc>
                  <a:txBody>
                    <a:bodyPr/>
                    <a:lstStyle/>
                    <a:p>
                      <a:r>
                        <a:rPr lang="es-ES" dirty="0" smtClean="0"/>
                        <a:t>Economía</a:t>
                      </a:r>
                      <a:endParaRPr lang="es-ES" dirty="0"/>
                    </a:p>
                  </a:txBody>
                  <a:tcPr/>
                </a:tc>
                <a:tc>
                  <a:txBody>
                    <a:bodyPr/>
                    <a:lstStyle/>
                    <a:p>
                      <a:r>
                        <a:rPr lang="es-ES" dirty="0" smtClean="0"/>
                        <a:t>Capitalista</a:t>
                      </a:r>
                    </a:p>
                    <a:p>
                      <a:endParaRPr lang="es-ES" dirty="0"/>
                    </a:p>
                  </a:txBody>
                  <a:tcPr/>
                </a:tc>
              </a:tr>
              <a:tr h="812432">
                <a:tc>
                  <a:txBody>
                    <a:bodyPr/>
                    <a:lstStyle/>
                    <a:p>
                      <a:r>
                        <a:rPr lang="es-ES" dirty="0" smtClean="0"/>
                        <a:t>Poder</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Vicente es el gerente aunque en la planificación de la empresa</a:t>
                      </a:r>
                      <a:r>
                        <a:rPr lang="es-ES" baseline="0" dirty="0" smtClean="0"/>
                        <a:t> cuenta con</a:t>
                      </a:r>
                      <a:r>
                        <a:rPr lang="es-ES" dirty="0" smtClean="0"/>
                        <a:t> Emilia</a:t>
                      </a:r>
                    </a:p>
                  </a:txBody>
                  <a:tcPr/>
                </a:tc>
              </a:tr>
              <a:tr h="324973">
                <a:tc>
                  <a:txBody>
                    <a:bodyPr/>
                    <a:lstStyle/>
                    <a:p>
                      <a:r>
                        <a:rPr lang="es-ES" dirty="0" smtClean="0"/>
                        <a:t>Gobierno</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Personalista</a:t>
                      </a:r>
                    </a:p>
                  </a:txBody>
                  <a:tcPr/>
                </a:tc>
              </a:tr>
            </a:tbl>
          </a:graphicData>
        </a:graphic>
      </p:graphicFrame>
      <p:sp>
        <p:nvSpPr>
          <p:cNvPr id="16" name="15 CuadroTexto"/>
          <p:cNvSpPr txBox="1"/>
          <p:nvPr/>
        </p:nvSpPr>
        <p:spPr>
          <a:xfrm>
            <a:off x="3214678" y="642918"/>
            <a:ext cx="5572164" cy="1077218"/>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s-ES"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rPr>
              <a:t>ANÁLISIS POLÍTICO DE LA ORGANIZACIÓN</a:t>
            </a:r>
            <a:endParaRPr lang="es-ES"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endParaRPr>
          </a:p>
        </p:txBody>
      </p:sp>
      <p:sp>
        <p:nvSpPr>
          <p:cNvPr id="18" name="17 Botón de acción: Volver">
            <a:hlinkClick r:id="rId7" action="ppaction://hlinksldjump" highlightClick="1"/>
          </p:cNvPr>
          <p:cNvSpPr/>
          <p:nvPr/>
        </p:nvSpPr>
        <p:spPr>
          <a:xfrm>
            <a:off x="8501090" y="6500834"/>
            <a:ext cx="642910"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928670"/>
            <a:ext cx="6143636" cy="5000660"/>
          </a:xfrm>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lvl="1">
              <a:lnSpc>
                <a:spcPct val="120000"/>
              </a:lnSpc>
              <a:buNone/>
            </a:pPr>
            <a:endParaRPr lang="es-ES" sz="1600" b="1" smtClean="0">
              <a:ln/>
              <a:solidFill>
                <a:schemeClr val="accent3"/>
              </a:solidFill>
              <a:latin typeface="Comic Sans MS" pitchFamily="66" charset="0"/>
            </a:endParaRPr>
          </a:p>
          <a:p>
            <a:pPr lvl="1">
              <a:lnSpc>
                <a:spcPct val="120000"/>
              </a:lnSpc>
              <a:buNone/>
            </a:pPr>
            <a:endParaRPr lang="es-ES" sz="1600" b="1" smtClean="0">
              <a:ln/>
              <a:solidFill>
                <a:schemeClr val="accent3"/>
              </a:solidFill>
              <a:latin typeface="Comic Sans MS" pitchFamily="66" charset="0"/>
            </a:endParaRPr>
          </a:p>
          <a:p>
            <a:pPr lvl="1">
              <a:lnSpc>
                <a:spcPct val="120000"/>
              </a:lnSpc>
              <a:buNone/>
            </a:pPr>
            <a:endParaRPr lang="es-ES" sz="1600" b="1" smtClean="0">
              <a:ln/>
              <a:solidFill>
                <a:schemeClr val="accent3"/>
              </a:solidFill>
              <a:latin typeface="Comic Sans MS" pitchFamily="66" charset="0"/>
            </a:endParaRPr>
          </a:p>
          <a:p>
            <a:pPr lvl="1">
              <a:lnSpc>
                <a:spcPct val="120000"/>
              </a:lnSpc>
              <a:buFont typeface="Wingdings" pitchFamily="2" charset="2"/>
              <a:buChar char="q"/>
            </a:pPr>
            <a:r>
              <a:rPr lang="es-ES" sz="1600" b="1" smtClean="0">
                <a:ln/>
                <a:solidFill>
                  <a:schemeClr val="accent1">
                    <a:lumMod val="50000"/>
                  </a:schemeClr>
                </a:solidFill>
                <a:latin typeface="Comic Sans MS" pitchFamily="66" charset="0"/>
                <a:hlinkClick r:id="rId4" action="ppaction://hlinksldjump"/>
              </a:rPr>
              <a:t>ANALISIS DEL ENTORNO DE LA ORGANIZACIÓN</a:t>
            </a:r>
            <a:endParaRPr lang="es-ES" sz="1600" b="1" smtClean="0">
              <a:ln/>
              <a:solidFill>
                <a:schemeClr val="accent1">
                  <a:lumMod val="50000"/>
                </a:schemeClr>
              </a:solidFill>
              <a:latin typeface="Comic Sans MS" pitchFamily="66" charset="0"/>
            </a:endParaRPr>
          </a:p>
          <a:p>
            <a:pPr lvl="1">
              <a:lnSpc>
                <a:spcPct val="120000"/>
              </a:lnSpc>
              <a:buNone/>
            </a:pPr>
            <a:r>
              <a:rPr lang="es-ES" sz="1600" b="1" smtClean="0">
                <a:ln/>
                <a:solidFill>
                  <a:schemeClr val="accent1">
                    <a:lumMod val="50000"/>
                  </a:schemeClr>
                </a:solidFill>
                <a:latin typeface="Comic Sans MS" pitchFamily="66" charset="0"/>
              </a:rPr>
              <a:t>	</a:t>
            </a:r>
          </a:p>
          <a:p>
            <a:pPr lvl="1">
              <a:lnSpc>
                <a:spcPct val="120000"/>
              </a:lnSpc>
              <a:buFont typeface="Wingdings" pitchFamily="2" charset="2"/>
              <a:buChar char="q"/>
            </a:pPr>
            <a:r>
              <a:rPr lang="es-ES" sz="1600" b="1" smtClean="0">
                <a:ln/>
                <a:solidFill>
                  <a:schemeClr val="accent1">
                    <a:lumMod val="50000"/>
                  </a:schemeClr>
                </a:solidFill>
                <a:latin typeface="Comic Sans MS" pitchFamily="66" charset="0"/>
              </a:rPr>
              <a:t>CARACTERISTICAS BÁSICAS DEL ENTORNO</a:t>
            </a:r>
          </a:p>
          <a:p>
            <a:pPr lvl="4">
              <a:lnSpc>
                <a:spcPct val="120000"/>
              </a:lnSpc>
              <a:buFont typeface="Wingdings" pitchFamily="2" charset="2"/>
              <a:buChar char="v"/>
            </a:pPr>
            <a:r>
              <a:rPr lang="es-ES" sz="1600" b="1" smtClean="0">
                <a:ln/>
                <a:solidFill>
                  <a:srgbClr val="E22E37"/>
                </a:solidFill>
                <a:latin typeface="Comic Sans MS" pitchFamily="66" charset="0"/>
                <a:hlinkClick r:id="rId5" action="ppaction://hlinksldjump"/>
              </a:rPr>
              <a:t>COMPLEJIDAD </a:t>
            </a:r>
            <a:endParaRPr lang="es-ES" sz="1600" b="1" smtClean="0">
              <a:ln/>
              <a:solidFill>
                <a:srgbClr val="E22E37"/>
              </a:solidFill>
              <a:latin typeface="Comic Sans MS" pitchFamily="66" charset="0"/>
            </a:endParaRPr>
          </a:p>
          <a:p>
            <a:pPr lvl="4">
              <a:lnSpc>
                <a:spcPct val="120000"/>
              </a:lnSpc>
              <a:buFont typeface="Wingdings" pitchFamily="2" charset="2"/>
              <a:buChar char="v"/>
            </a:pPr>
            <a:r>
              <a:rPr lang="es-ES" sz="1600" b="1" smtClean="0">
                <a:ln/>
                <a:solidFill>
                  <a:srgbClr val="E22E37"/>
                </a:solidFill>
                <a:latin typeface="Comic Sans MS" pitchFamily="66" charset="0"/>
                <a:hlinkClick r:id="rId6" action="ppaction://hlinksldjump"/>
              </a:rPr>
              <a:t>HOSTILIDAD	</a:t>
            </a:r>
            <a:endParaRPr lang="es-ES" sz="1600" b="1" smtClean="0">
              <a:ln/>
              <a:solidFill>
                <a:srgbClr val="E22E37"/>
              </a:solidFill>
              <a:latin typeface="Comic Sans MS" pitchFamily="66" charset="0"/>
            </a:endParaRPr>
          </a:p>
          <a:p>
            <a:pPr lvl="4">
              <a:lnSpc>
                <a:spcPct val="120000"/>
              </a:lnSpc>
              <a:buFont typeface="Wingdings" pitchFamily="2" charset="2"/>
              <a:buChar char="v"/>
            </a:pPr>
            <a:r>
              <a:rPr lang="es-ES" sz="1600" b="1" smtClean="0">
                <a:ln/>
                <a:solidFill>
                  <a:srgbClr val="E22E37"/>
                </a:solidFill>
                <a:latin typeface="Comic Sans MS" pitchFamily="66" charset="0"/>
                <a:hlinkClick r:id="rId7" action="ppaction://hlinksldjump"/>
              </a:rPr>
              <a:t>INCERTIDUMBRE</a:t>
            </a:r>
            <a:endParaRPr lang="es-ES" sz="1600" b="1" smtClean="0">
              <a:ln/>
              <a:solidFill>
                <a:srgbClr val="E22E37"/>
              </a:solidFill>
              <a:latin typeface="Comic Sans MS" pitchFamily="66" charset="0"/>
            </a:endParaRPr>
          </a:p>
          <a:p>
            <a:pPr lvl="4">
              <a:lnSpc>
                <a:spcPct val="120000"/>
              </a:lnSpc>
              <a:buFont typeface="Wingdings" pitchFamily="2" charset="2"/>
              <a:buChar char="v"/>
            </a:pPr>
            <a:r>
              <a:rPr lang="es-ES" sz="1600" b="1" smtClean="0">
                <a:ln/>
                <a:solidFill>
                  <a:srgbClr val="E22E37"/>
                </a:solidFill>
                <a:latin typeface="Comic Sans MS" pitchFamily="66" charset="0"/>
                <a:hlinkClick r:id="rId8" action="ppaction://hlinksldjump"/>
              </a:rPr>
              <a:t>AMBIGÜEDAD</a:t>
            </a:r>
            <a:r>
              <a:rPr lang="es-ES" sz="1600" b="1" smtClean="0">
                <a:ln/>
                <a:solidFill>
                  <a:srgbClr val="E22E37"/>
                </a:solidFill>
                <a:latin typeface="Comic Sans MS" pitchFamily="66" charset="0"/>
              </a:rPr>
              <a:t> </a:t>
            </a:r>
            <a:endParaRPr lang="es-ES" sz="1600" b="1" dirty="0" smtClean="0">
              <a:ln/>
              <a:solidFill>
                <a:srgbClr val="E22E37"/>
              </a:solidFill>
              <a:latin typeface="Comic Sans MS" pitchFamily="66" charset="0"/>
            </a:endParaRPr>
          </a:p>
          <a:p>
            <a:pPr lvl="1">
              <a:lnSpc>
                <a:spcPct val="120000"/>
              </a:lnSpc>
              <a:buNone/>
            </a:pPr>
            <a:r>
              <a:rPr lang="es-ES" sz="1600" b="1" smtClean="0">
                <a:ln/>
                <a:solidFill>
                  <a:srgbClr val="E22E37"/>
                </a:solidFill>
                <a:latin typeface="Comic Sans MS" pitchFamily="66" charset="0"/>
              </a:rPr>
              <a:t>	</a:t>
            </a:r>
          </a:p>
          <a:p>
            <a:pPr lvl="1">
              <a:lnSpc>
                <a:spcPct val="120000"/>
              </a:lnSpc>
              <a:buFont typeface="Wingdings" pitchFamily="2" charset="2"/>
              <a:buChar char="q"/>
            </a:pPr>
            <a:r>
              <a:rPr lang="es-ES" sz="1600" b="1" smtClean="0">
                <a:ln/>
                <a:solidFill>
                  <a:schemeClr val="accent3"/>
                </a:solidFill>
                <a:latin typeface="Comic Sans MS" pitchFamily="66" charset="0"/>
              </a:rPr>
              <a:t> </a:t>
            </a:r>
            <a:r>
              <a:rPr lang="es-ES" sz="1600" b="1" smtClean="0">
                <a:ln/>
                <a:solidFill>
                  <a:schemeClr val="accent3"/>
                </a:solidFill>
                <a:latin typeface="Comic Sans MS" pitchFamily="66" charset="0"/>
                <a:hlinkClick r:id="rId9" action="ppaction://hlinksldjump"/>
              </a:rPr>
              <a:t>MACROENTRONO Y MICROENTORNO</a:t>
            </a:r>
            <a:endParaRPr lang="es-ES" sz="1600" b="1" smtClean="0">
              <a:ln/>
              <a:solidFill>
                <a:schemeClr val="accent3"/>
              </a:solidFill>
              <a:latin typeface="Comic Sans MS" pitchFamily="66" charset="0"/>
            </a:endParaRPr>
          </a:p>
          <a:p>
            <a:pPr lvl="1">
              <a:lnSpc>
                <a:spcPct val="120000"/>
              </a:lnSpc>
              <a:buNone/>
            </a:pPr>
            <a:endParaRPr lang="es-ES" sz="3700" b="1" dirty="0" smtClean="0">
              <a:ln/>
              <a:solidFill>
                <a:schemeClr val="accent3"/>
              </a:solidFill>
              <a:latin typeface="Comic Sans MS" pitchFamily="66" charset="0"/>
            </a:endParaRPr>
          </a:p>
          <a:p>
            <a:pPr lvl="1">
              <a:lnSpc>
                <a:spcPct val="120000"/>
              </a:lnSpc>
              <a:buNone/>
            </a:pPr>
            <a:endParaRPr lang="es-ES" sz="3700" b="1" dirty="0" smtClean="0">
              <a:ln/>
              <a:solidFill>
                <a:schemeClr val="accent3"/>
              </a:solidFill>
              <a:latin typeface="Comic Sans MS" pitchFamily="66" charset="0"/>
            </a:endParaRPr>
          </a:p>
          <a:p>
            <a:pPr lvl="1">
              <a:lnSpc>
                <a:spcPct val="120000"/>
              </a:lnSpc>
              <a:buNone/>
            </a:pPr>
            <a:endParaRPr lang="es-ES" sz="3700" b="1" dirty="0">
              <a:ln/>
              <a:solidFill>
                <a:schemeClr val="accent3"/>
              </a:solidFill>
              <a:latin typeface="Comic Sans MS" pitchFamily="66" charset="0"/>
            </a:endParaRPr>
          </a:p>
          <a:p>
            <a:pPr lvl="1">
              <a:lnSpc>
                <a:spcPct val="120000"/>
              </a:lnSpc>
              <a:buNone/>
            </a:pPr>
            <a:endParaRPr lang="es-ES" sz="37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a:p>
            <a:pPr lvl="1">
              <a:lnSpc>
                <a:spcPct val="120000"/>
              </a:lnSpc>
              <a:buNone/>
            </a:pPr>
            <a:endParaRPr lang="es-ES" sz="2500" b="1" dirty="0" smtClean="0">
              <a:ln/>
              <a:solidFill>
                <a:schemeClr val="accent3"/>
              </a:solidFill>
              <a:latin typeface="Comic Sans MS" pitchFamily="66" charset="0"/>
            </a:endParaRPr>
          </a:p>
          <a:p>
            <a:pPr lvl="1">
              <a:lnSpc>
                <a:spcPct val="120000"/>
              </a:lnSpc>
              <a:buNone/>
            </a:pPr>
            <a:endParaRPr lang="es-ES" sz="2500" b="1" dirty="0">
              <a:ln/>
              <a:solidFill>
                <a:schemeClr val="accent3"/>
              </a:solidFill>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0"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1" action="ppaction://hlinksldjump"/>
              </a:rPr>
              <a:t>ANALISIS </a:t>
            </a:r>
          </a:p>
          <a:p>
            <a:pPr algn="ctr"/>
            <a:r>
              <a:rPr lang="es-ES" sz="1400" b="1" dirty="0" smtClean="0">
                <a:latin typeface="Comic Sans MS" pitchFamily="66" charset="0"/>
                <a:hlinkClick r:id="rId11"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2" action="ppaction://hlinksldjump"/>
              </a:rPr>
              <a:t>ELEMENTOS </a:t>
            </a:r>
          </a:p>
          <a:p>
            <a:pPr algn="ctr"/>
            <a:r>
              <a:rPr lang="es-ES" sz="1400" b="1" dirty="0" smtClean="0">
                <a:latin typeface="Comic Sans MS" pitchFamily="66" charset="0"/>
                <a:hlinkClick r:id="rId12"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3" action="ppaction://hlinksldjump"/>
              </a:rPr>
              <a:t>FACTORES</a:t>
            </a:r>
          </a:p>
          <a:p>
            <a:pPr algn="ctr"/>
            <a:r>
              <a:rPr lang="es-ES" sz="1400" b="1" dirty="0" smtClean="0">
                <a:latin typeface="Comic Sans MS" pitchFamily="66" charset="0"/>
                <a:hlinkClick r:id="rId13"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14" action="ppaction://hlinksldjump"/>
              </a:rPr>
              <a:t>CONCLUSIÓN </a:t>
            </a:r>
          </a:p>
          <a:p>
            <a:pPr algn="ctr"/>
            <a:r>
              <a:rPr lang="es-ES" sz="1400" b="1" dirty="0" smtClean="0">
                <a:latin typeface="Comic Sans MS" pitchFamily="66" charset="0"/>
                <a:hlinkClick r:id="rId14" action="ppaction://hlinksldjump"/>
              </a:rPr>
              <a:t>Y </a:t>
            </a:r>
          </a:p>
          <a:p>
            <a:pPr algn="ctr"/>
            <a:r>
              <a:rPr lang="es-ES" sz="1400" b="1" dirty="0" smtClean="0">
                <a:latin typeface="Comic Sans MS" pitchFamily="66" charset="0"/>
                <a:hlinkClick r:id="rId14" action="ppaction://hlinksldjump"/>
              </a:rPr>
              <a:t>BIBLIOGRAFIA</a:t>
            </a:r>
            <a:endParaRPr lang="es-ES" sz="1400" b="1" dirty="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20" name="19 CuadroTexto"/>
          <p:cNvSpPr txBox="1"/>
          <p:nvPr/>
        </p:nvSpPr>
        <p:spPr>
          <a:xfrm>
            <a:off x="3428992" y="1285860"/>
            <a:ext cx="4714908" cy="369332"/>
          </a:xfrm>
          <a:prstGeom prst="rect">
            <a:avLst/>
          </a:prstGeom>
          <a:noFill/>
        </p:spPr>
        <p:txBody>
          <a:bodyPr wrap="square" rtlCol="0">
            <a:spAutoFit/>
          </a:bodyPr>
          <a:lstStyle/>
          <a:p>
            <a:endParaRPr lang="es-ES" dirty="0"/>
          </a:p>
        </p:txBody>
      </p:sp>
      <p:sp>
        <p:nvSpPr>
          <p:cNvPr id="21" name="20 Botón de acción: Volver">
            <a:hlinkClick r:id="rId13" action="ppaction://hlinksldjump" highlightClick="1"/>
          </p:cNvPr>
          <p:cNvSpPr/>
          <p:nvPr/>
        </p:nvSpPr>
        <p:spPr>
          <a:xfrm>
            <a:off x="8572528" y="6429396"/>
            <a:ext cx="571472"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571612"/>
            <a:ext cx="5686436" cy="528638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CONTIGENCIA</a:t>
            </a: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CuadroTexto"/>
          <p:cNvSpPr txBox="1"/>
          <p:nvPr/>
        </p:nvSpPr>
        <p:spPr>
          <a:xfrm>
            <a:off x="3571868" y="1357298"/>
            <a:ext cx="4643470" cy="800219"/>
          </a:xfrm>
          <a:prstGeom prst="rect">
            <a:avLst/>
          </a:prstGeom>
          <a:noFill/>
        </p:spPr>
        <p:txBody>
          <a:bodyPr wrap="square" rtlCol="0">
            <a:spAutoFit/>
          </a:bodyPr>
          <a:lstStyle/>
          <a:p>
            <a:pPr algn="ctr"/>
            <a:r>
              <a:rPr lang="es-ES" sz="1400" b="1" dirty="0" smtClean="0">
                <a:solidFill>
                  <a:srgbClr val="FF0000"/>
                </a:solidFill>
                <a:latin typeface="Comic Sans MS" pitchFamily="66" charset="0"/>
              </a:rPr>
              <a:t>ANALISIS DEL ENTORNO DE LA ORGANIZACIÓN:</a:t>
            </a:r>
          </a:p>
          <a:p>
            <a:endParaRPr lang="es-ES" dirty="0"/>
          </a:p>
        </p:txBody>
      </p:sp>
      <p:sp>
        <p:nvSpPr>
          <p:cNvPr id="17" name="16 Rectángulo"/>
          <p:cNvSpPr/>
          <p:nvPr/>
        </p:nvSpPr>
        <p:spPr>
          <a:xfrm>
            <a:off x="2857488" y="1785926"/>
            <a:ext cx="2143140" cy="492922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marL="452628" indent="-342900" algn="ctr">
              <a:buNone/>
            </a:pPr>
            <a:r>
              <a:rPr lang="es-ES" sz="1400" b="1" dirty="0" smtClean="0">
                <a:latin typeface="Comic Sans MS" pitchFamily="66" charset="0"/>
              </a:rPr>
              <a:t>TAMAÑO</a:t>
            </a:r>
          </a:p>
          <a:p>
            <a:pPr>
              <a:buNone/>
            </a:pPr>
            <a:r>
              <a:rPr lang="es-ES" sz="1400" dirty="0" smtClean="0">
                <a:latin typeface="Comic Sans MS" pitchFamily="66" charset="0"/>
              </a:rPr>
              <a:t>	La dimensión de la empresa es de tamaño pequeño con una cifra de trabajadores que ronda las 35 personas. 	A pesar de todo, no debemos olvidar que Galbis tiene tres fábricas que trabajan para dicha empresa, única y exclusivamente,  por lo tanto tiene personal indirecto a la empresa.  	En cuanto a la edad, analizamos una empresa familiar, que inició sus actividades en 1936.</a:t>
            </a:r>
          </a:p>
        </p:txBody>
      </p:sp>
      <p:sp>
        <p:nvSpPr>
          <p:cNvPr id="18" name="17 Elipse"/>
          <p:cNvSpPr/>
          <p:nvPr/>
        </p:nvSpPr>
        <p:spPr>
          <a:xfrm>
            <a:off x="5000628" y="2143116"/>
            <a:ext cx="2428892" cy="4286280"/>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buNone/>
            </a:pPr>
            <a:r>
              <a:rPr lang="es-ES" sz="1400" b="1" dirty="0" smtClean="0">
                <a:latin typeface="Comic Sans MS" pitchFamily="66" charset="0"/>
              </a:rPr>
              <a:t>PODER</a:t>
            </a:r>
          </a:p>
          <a:p>
            <a:pPr>
              <a:buNone/>
            </a:pPr>
            <a:r>
              <a:rPr lang="es-ES" sz="1400" dirty="0" smtClean="0">
                <a:latin typeface="Comic Sans MS" pitchFamily="66" charset="0"/>
              </a:rPr>
              <a:t>Vicente es el gerente de Galbis, aunque en la planificación de la empresa, </a:t>
            </a:r>
          </a:p>
          <a:p>
            <a:pPr>
              <a:buNone/>
            </a:pPr>
            <a:r>
              <a:rPr lang="es-ES" sz="1400" dirty="0" smtClean="0">
                <a:latin typeface="Comic Sans MS" pitchFamily="66" charset="0"/>
              </a:rPr>
              <a:t>personal, etc., está presente su hermana Emilia, propietaria junto con Vicente de Galbis y la participación activa de su padre.</a:t>
            </a:r>
          </a:p>
          <a:p>
            <a:pPr>
              <a:buNone/>
            </a:pPr>
            <a:endParaRPr lang="es-ES" sz="1400" dirty="0" smtClean="0">
              <a:latin typeface="Comic Sans MS" pitchFamily="66" charset="0"/>
            </a:endParaRPr>
          </a:p>
        </p:txBody>
      </p:sp>
      <p:sp>
        <p:nvSpPr>
          <p:cNvPr id="19" name="18 Rectángulo redondeado"/>
          <p:cNvSpPr/>
          <p:nvPr/>
        </p:nvSpPr>
        <p:spPr>
          <a:xfrm>
            <a:off x="7358082" y="1714488"/>
            <a:ext cx="1785918" cy="492922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buNone/>
            </a:pPr>
            <a:r>
              <a:rPr lang="es-ES" sz="1400" b="1" dirty="0" smtClean="0">
                <a:latin typeface="Comic Sans MS" pitchFamily="66" charset="0"/>
              </a:rPr>
              <a:t>SISTEMA TÉCNICO</a:t>
            </a:r>
          </a:p>
          <a:p>
            <a:pPr>
              <a:buNone/>
            </a:pPr>
            <a:r>
              <a:rPr lang="es-ES" sz="1400" dirty="0" smtClean="0">
                <a:latin typeface="Comic Sans MS" pitchFamily="66" charset="0"/>
              </a:rPr>
              <a:t>El sistema técnico que utiliza la empresa parece ser de alta regulación y baja sofisticación. Es decir, por una parte, la máquina la mayoría de veces domina al hombre, y por otra, no son necesarios conocimientos complejos para llegar a comprender la tecnología de la maquinaria.</a:t>
            </a:r>
          </a:p>
        </p:txBody>
      </p:sp>
      <p:sp>
        <p:nvSpPr>
          <p:cNvPr id="20" name="19 Botón de acción: Volver">
            <a:hlinkClick r:id="rId4" action="ppaction://hlinksldjump" highlightClick="1"/>
          </p:cNvPr>
          <p:cNvSpPr/>
          <p:nvPr/>
        </p:nvSpPr>
        <p:spPr>
          <a:xfrm>
            <a:off x="8572528" y="6500834"/>
            <a:ext cx="571472"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686436"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214678" y="1500174"/>
            <a:ext cx="5357850" cy="40011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CARACTERISTICAS DEL ENTORNO:</a:t>
            </a:r>
            <a:endParaRPr lang="es-E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20" name="19 Rectángulo"/>
          <p:cNvSpPr/>
          <p:nvPr/>
        </p:nvSpPr>
        <p:spPr>
          <a:xfrm>
            <a:off x="3071802" y="1857364"/>
            <a:ext cx="5786478" cy="4832092"/>
          </a:xfrm>
          <a:prstGeom prst="rect">
            <a:avLst/>
          </a:prstGeom>
        </p:spPr>
        <p:txBody>
          <a:bodyPr wrap="square">
            <a:spAutoFit/>
          </a:bodyPr>
          <a:lstStyle/>
          <a:p>
            <a:pPr>
              <a:buNone/>
            </a:pPr>
            <a:r>
              <a:rPr lang="es-ES" sz="1400" dirty="0" smtClean="0">
                <a:latin typeface="Comic Sans MS" pitchFamily="66" charset="0"/>
              </a:rPr>
              <a:t>	</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lgn="just">
              <a:buNone/>
            </a:pPr>
            <a:r>
              <a:rPr lang="es-ES" sz="1400" dirty="0" smtClean="0">
                <a:solidFill>
                  <a:schemeClr val="accent1">
                    <a:lumMod val="50000"/>
                  </a:schemeClr>
                </a:solidFill>
                <a:latin typeface="Comic Sans MS" pitchFamily="66" charset="0"/>
              </a:rPr>
              <a:t>	COMPLEJIDAD (SIMPLE) : aunque la tecnología utilizada por la empresa sea cada vez más avanzada, buscando la satisfacción de sus clientes, no se requiere sofisticados  conocimientos previos por parte de sus trabajadores para la utilización de la maquinaria, debido a la automatización de los procesos productivos existentes en la empresa. Este razonamiento se justifica con el hecho de que no existen grandes dificultades en cuanto a la contratación de mano de obra en el mercado.</a:t>
            </a:r>
          </a:p>
          <a:p>
            <a:pPr algn="just">
              <a:buNone/>
            </a:pPr>
            <a:r>
              <a:rPr lang="es-ES" sz="1400" dirty="0" smtClean="0">
                <a:solidFill>
                  <a:schemeClr val="accent1">
                    <a:lumMod val="50000"/>
                  </a:schemeClr>
                </a:solidFill>
                <a:latin typeface="Comic Sans MS" pitchFamily="66" charset="0"/>
              </a:rPr>
              <a:t> </a:t>
            </a:r>
          </a:p>
          <a:p>
            <a:pPr algn="just">
              <a:buNone/>
            </a:pPr>
            <a:r>
              <a:rPr lang="es-ES" sz="1400" dirty="0" smtClean="0">
                <a:latin typeface="Comic Sans MS" pitchFamily="66" charset="0"/>
              </a:rPr>
              <a:t>	HOSTILIDAD: su nivel de competitividad en el mercado es elevado,  tiene competidores con bienes y servicios similares, por lo tanto siendo cada vez más difícil hacerse un hueco en el mercado.</a:t>
            </a:r>
          </a:p>
          <a:p>
            <a:pPr algn="just">
              <a:buNone/>
            </a:pPr>
            <a:endParaRPr lang="es-ES" sz="1400" dirty="0" smtClean="0">
              <a:latin typeface="Comic Sans MS" pitchFamily="66" charset="0"/>
            </a:endParaRPr>
          </a:p>
          <a:p>
            <a:pPr algn="just">
              <a:buNone/>
            </a:pPr>
            <a:endParaRPr lang="es-ES" sz="1400" dirty="0" smtClean="0">
              <a:latin typeface="Comic Sans MS" pitchFamily="66" charset="0"/>
            </a:endParaRPr>
          </a:p>
          <a:p>
            <a:pPr algn="just">
              <a:buNone/>
            </a:pPr>
            <a:endParaRPr lang="es-ES" sz="1400" dirty="0" smtClean="0">
              <a:latin typeface="Comic Sans MS" pitchFamily="66" charset="0"/>
            </a:endParaRPr>
          </a:p>
          <a:p>
            <a:pPr algn="ct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r>
              <a:rPr lang="es-ES" sz="1400" dirty="0" smtClean="0">
                <a:latin typeface="Comic Sans MS" pitchFamily="66" charset="0"/>
              </a:rPr>
              <a:t>	</a:t>
            </a:r>
          </a:p>
        </p:txBody>
      </p:sp>
      <p:sp>
        <p:nvSpPr>
          <p:cNvPr id="16" name="15 Botón de acción: Hacia delante o Siguiente">
            <a:hlinkClick r:id="" action="ppaction://hlinkshowjump?jump=nextslide" highlightClick="1"/>
          </p:cNvPr>
          <p:cNvSpPr/>
          <p:nvPr/>
        </p:nvSpPr>
        <p:spPr>
          <a:xfrm>
            <a:off x="8715404" y="6357958"/>
            <a:ext cx="428596" cy="50004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Volver">
            <a:hlinkClick r:id="rId9" action="ppaction://hlinksldjump" highlightClick="1"/>
          </p:cNvPr>
          <p:cNvSpPr/>
          <p:nvPr/>
        </p:nvSpPr>
        <p:spPr>
          <a:xfrm>
            <a:off x="8215338" y="6357958"/>
            <a:ext cx="428628"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71802" y="1571612"/>
            <a:ext cx="6072198" cy="507209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20" name="19 Rectángulo"/>
          <p:cNvSpPr/>
          <p:nvPr/>
        </p:nvSpPr>
        <p:spPr>
          <a:xfrm>
            <a:off x="3071802" y="1857364"/>
            <a:ext cx="5715040" cy="4401205"/>
          </a:xfrm>
          <a:prstGeom prst="rect">
            <a:avLst/>
          </a:prstGeom>
        </p:spPr>
        <p:txBody>
          <a:bodyPr wrap="square">
            <a:spAutoFit/>
          </a:bodyPr>
          <a:lstStyle/>
          <a:p>
            <a:pPr>
              <a:buNone/>
            </a:pPr>
            <a:r>
              <a:rPr lang="es-ES" sz="1400" dirty="0" smtClean="0">
                <a:latin typeface="Comic Sans MS" pitchFamily="66" charset="0"/>
              </a:rPr>
              <a:t>	</a:t>
            </a:r>
          </a:p>
          <a:p>
            <a:pPr>
              <a:buNone/>
            </a:pPr>
            <a:r>
              <a:rPr lang="es-ES" sz="1400" dirty="0" smtClean="0">
                <a:latin typeface="Comic Sans MS" pitchFamily="66" charset="0"/>
              </a:rPr>
              <a:t>	COMPLEJIDAD (SIMPLE) : aunque la tecnología utilizada por la empresa sea cada vez más avanzada, buscando la satisfacción de sus clientes, no se requiere sofisticados  conocimientos previos por parte de sus trabajadores para la utilización de la maquinaria, debido a la automatización de los procesos productivos existentes en la empresa. Este razonamiento se justifica con el hecho de que no existen grandes dificultades en cuanto a la contratación de mano de obra en el mercado.</a:t>
            </a:r>
          </a:p>
          <a:p>
            <a:pPr>
              <a:buNone/>
            </a:pPr>
            <a:r>
              <a:rPr lang="es-ES" sz="1400" dirty="0" smtClean="0">
                <a:latin typeface="Comic Sans MS" pitchFamily="66" charset="0"/>
              </a:rPr>
              <a:t> </a:t>
            </a:r>
          </a:p>
          <a:p>
            <a:pPr>
              <a:buNone/>
            </a:pPr>
            <a:r>
              <a:rPr lang="es-ES" sz="1400" dirty="0" smtClean="0">
                <a:latin typeface="Comic Sans MS" pitchFamily="66" charset="0"/>
              </a:rPr>
              <a:t>	</a:t>
            </a:r>
            <a:r>
              <a:rPr lang="es-ES" sz="1400" dirty="0" smtClean="0">
                <a:solidFill>
                  <a:schemeClr val="accent1">
                    <a:lumMod val="50000"/>
                  </a:schemeClr>
                </a:solidFill>
                <a:latin typeface="Comic Sans MS" pitchFamily="66" charset="0"/>
              </a:rPr>
              <a:t>HOSTILIDAD: su nivel de competitividad en el mercado es elevado,  tiene competidores con bienes y servicios similares, por lo tanto siendo cada vez más difícil hacerse un hueco en el mercado.</a:t>
            </a:r>
          </a:p>
          <a:p>
            <a:pPr>
              <a:buNone/>
            </a:pPr>
            <a:endParaRPr lang="es-ES" sz="1400" dirty="0" smtClean="0">
              <a:solidFill>
                <a:schemeClr val="accent1">
                  <a:lumMod val="50000"/>
                </a:schemeClr>
              </a:solidFill>
              <a:latin typeface="Comic Sans MS" pitchFamily="66" charset="0"/>
            </a:endParaRPr>
          </a:p>
          <a:p>
            <a:pPr>
              <a:buNone/>
            </a:pPr>
            <a:endParaRPr lang="es-ES" sz="1400" dirty="0" smtClean="0">
              <a:solidFill>
                <a:schemeClr val="accent1">
                  <a:lumMod val="50000"/>
                </a:schemeClr>
              </a:solidFill>
              <a:latin typeface="Comic Sans MS" pitchFamily="66" charset="0"/>
            </a:endParaRPr>
          </a:p>
          <a:p>
            <a:pPr>
              <a:buNone/>
            </a:pPr>
            <a:endParaRPr lang="es-ES" sz="1400" dirty="0" smtClean="0">
              <a:solidFill>
                <a:schemeClr val="accent1">
                  <a:lumMod val="50000"/>
                </a:schemeClr>
              </a:solidFill>
              <a:latin typeface="Comic Sans MS" pitchFamily="66" charset="0"/>
            </a:endParaRPr>
          </a:p>
          <a:p>
            <a:pPr algn="ctr">
              <a:buNone/>
            </a:pPr>
            <a:endParaRPr lang="es-ES" sz="1400" dirty="0" smtClean="0">
              <a:solidFill>
                <a:schemeClr val="accent1">
                  <a:lumMod val="50000"/>
                </a:schemeClr>
              </a:solidFill>
              <a:latin typeface="Comic Sans MS" pitchFamily="66" charset="0"/>
            </a:endParaRPr>
          </a:p>
          <a:p>
            <a:pPr>
              <a:buNone/>
            </a:pPr>
            <a:endParaRPr lang="es-ES" sz="1400" dirty="0" smtClean="0">
              <a:latin typeface="Comic Sans MS" pitchFamily="66" charset="0"/>
            </a:endParaRPr>
          </a:p>
          <a:p>
            <a:pPr>
              <a:buNone/>
            </a:pPr>
            <a:r>
              <a:rPr lang="es-ES" sz="1400" dirty="0" smtClean="0">
                <a:latin typeface="Comic Sans MS" pitchFamily="66" charset="0"/>
              </a:rPr>
              <a:t>	</a:t>
            </a:r>
          </a:p>
        </p:txBody>
      </p:sp>
      <p:sp>
        <p:nvSpPr>
          <p:cNvPr id="16" name="15 Botón de acción: Hacia delante o Siguiente">
            <a:hlinkClick r:id="" action="ppaction://hlinkshowjump?jump=nextslide" highlightClick="1"/>
          </p:cNvPr>
          <p:cNvSpPr/>
          <p:nvPr/>
        </p:nvSpPr>
        <p:spPr>
          <a:xfrm>
            <a:off x="8643966" y="6500834"/>
            <a:ext cx="500034"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Botón de acción: Hacia atrás o Anterior">
            <a:hlinkClick r:id="" action="ppaction://hlinkshowjump?jump=previousslide" highlightClick="1"/>
          </p:cNvPr>
          <p:cNvSpPr/>
          <p:nvPr/>
        </p:nvSpPr>
        <p:spPr>
          <a:xfrm>
            <a:off x="8143900" y="6500834"/>
            <a:ext cx="500066"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Volver">
            <a:hlinkClick r:id="rId9" action="ppaction://hlinksldjump" highlightClick="1"/>
          </p:cNvPr>
          <p:cNvSpPr/>
          <p:nvPr/>
        </p:nvSpPr>
        <p:spPr>
          <a:xfrm>
            <a:off x="7572396" y="6500834"/>
            <a:ext cx="500066"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2714612" y="1785926"/>
            <a:ext cx="6429388" cy="4832092"/>
          </a:xfrm>
          <a:prstGeom prst="rect">
            <a:avLst/>
          </a:prstGeom>
        </p:spPr>
        <p:txBody>
          <a:bodyPr wrap="square">
            <a:spAutoFit/>
          </a:bodyPr>
          <a:lstStyle/>
          <a:p>
            <a:pPr>
              <a:buNone/>
            </a:pPr>
            <a:r>
              <a:rPr lang="es-ES" sz="1400" dirty="0" smtClean="0">
                <a:latin typeface="Comic Sans MS" pitchFamily="66" charset="0"/>
              </a:rPr>
              <a:t>	</a:t>
            </a:r>
            <a:r>
              <a:rPr lang="es-ES" sz="1400" dirty="0" smtClean="0">
                <a:solidFill>
                  <a:schemeClr val="accent1">
                    <a:lumMod val="50000"/>
                  </a:schemeClr>
                </a:solidFill>
                <a:latin typeface="Comic Sans MS" pitchFamily="66" charset="0"/>
              </a:rPr>
              <a:t>INCERTIDUMBRE: los comienzos de Galbis son de una empresa monoproductora, solo trabajaba y comercializaba un único producto, la chatarra, que con el tiempo y debido a sus cambios de propietarios, se abre al mercado con una gran gama de productos para satisfacer las necesidades de sus clientes. Actualmente se mueve en un entorno integrado en cuanto que únicamente actúa en el sector del metal. Pese a ello, muestra cierta diversidad ya que realiza diversas actividades como son las de soldar, flejar, pintar el metal,…, actividades, que algunas de las cuales no se realizan en la propia empresa. De igual modo, también se descubre cierta diversidad en relación a los productos obtenidos: ángulos, comederos, postes, puertas, etc.</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r>
              <a:rPr lang="es-ES" sz="1400" dirty="0" smtClean="0">
                <a:latin typeface="Comic Sans MS" pitchFamily="66" charset="0"/>
              </a:rPr>
              <a:t>	AMBIGÜEDAD: si tenemos presente sus tres generaciones, observamos su crecimiento en varios ámbitos, en sus productos que en la primera generación era monoproductora, sin embargo ahora tiene una gran gama de producto y en cuanto al sistema técnico que ha ido integrando en la empresa, para poder integrarse en el mercado y sobresalir de sus competidores.</a:t>
            </a:r>
          </a:p>
          <a:p>
            <a:pPr algn="ctr">
              <a:buNone/>
            </a:pPr>
            <a:endParaRPr lang="es-ES" sz="1400" dirty="0" smtClean="0"/>
          </a:p>
          <a:p>
            <a:pPr algn="ctr">
              <a:buNone/>
            </a:pPr>
            <a:endParaRPr lang="es-ES" sz="1400" dirty="0"/>
          </a:p>
        </p:txBody>
      </p:sp>
      <p:sp>
        <p:nvSpPr>
          <p:cNvPr id="17" name="16 Botón de acción: Hacia delante o Siguiente">
            <a:hlinkClick r:id="" action="ppaction://hlinkshowjump?jump=nextslide" highlightClick="1"/>
          </p:cNvPr>
          <p:cNvSpPr/>
          <p:nvPr/>
        </p:nvSpPr>
        <p:spPr>
          <a:xfrm>
            <a:off x="8643966" y="6500834"/>
            <a:ext cx="500034"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143900" y="6500834"/>
            <a:ext cx="500066"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9" action="ppaction://hlinksldjump" highlightClick="1"/>
          </p:cNvPr>
          <p:cNvSpPr/>
          <p:nvPr/>
        </p:nvSpPr>
        <p:spPr>
          <a:xfrm>
            <a:off x="7643834" y="6500834"/>
            <a:ext cx="428628"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a:t>
            </a:r>
          </a:p>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CONTIGENCIA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2714612" y="1785926"/>
            <a:ext cx="6429388" cy="5478423"/>
          </a:xfrm>
          <a:prstGeom prst="rect">
            <a:avLst/>
          </a:prstGeom>
        </p:spPr>
        <p:txBody>
          <a:bodyPr wrap="square">
            <a:spAutoFit/>
          </a:bodyPr>
          <a:lstStyle/>
          <a:p>
            <a:pPr>
              <a:buNone/>
            </a:pPr>
            <a:r>
              <a:rPr lang="es-ES" sz="1400" dirty="0" smtClean="0">
                <a:latin typeface="Comic Sans MS" pitchFamily="66" charset="0"/>
              </a:rPr>
              <a:t>	INCERTIDUMBRE: los comienzos de Galbis son de una empresa monoproductora, solo trabajaba y comercializaba un único producto, la chatarra, que con el tiempo y debido a sus cambios de propietarios, sin olvidarse de sus orígenes, se abre al mercado con una gran gama de productos para satisfacer las necesidades de sus clientes. Actualmente se mueve en un entorno integrado en cuanto que únicamente actúa en el sector del metal. Pese a ello, muestra cierta diversidad ya que realiza diversas actividades como son las de soldar, flejar, pintar el metal,…, actividades, que algunas de las cuales no se realizan en la propia empresa. De igual modo, también se descubre cierta diversidad en relación a los productos obtenidos: ángulos, comederos, postes, puertas, etc.</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r>
              <a:rPr lang="es-ES" sz="1400" dirty="0" smtClean="0">
                <a:latin typeface="Comic Sans MS" pitchFamily="66" charset="0"/>
              </a:rPr>
              <a:t>	</a:t>
            </a:r>
            <a:r>
              <a:rPr lang="es-ES" sz="1400" dirty="0" smtClean="0">
                <a:solidFill>
                  <a:schemeClr val="accent1">
                    <a:lumMod val="50000"/>
                  </a:schemeClr>
                </a:solidFill>
                <a:latin typeface="Comic Sans MS" pitchFamily="66" charset="0"/>
              </a:rPr>
              <a:t>AMBIGÜEDAD: si tenemos presente sus tres generaciones, observamos su crecimiento en varios ámbitos, en sus productos que en la primera generación era monoproductora, sin embargo ahora tiene una gran gama de producto y en cuanto al sistema técnico que ha ido integrando en la empresa, para poder integrarse en el mercado y sobresalir de sus competidores.</a:t>
            </a:r>
          </a:p>
          <a:p>
            <a:endParaRPr lang="es-ES" sz="1400" dirty="0" smtClean="0">
              <a:solidFill>
                <a:schemeClr val="accent1">
                  <a:lumMod val="50000"/>
                </a:schemeClr>
              </a:solidFill>
              <a:latin typeface="Comic Sans MS" pitchFamily="66" charset="0"/>
            </a:endParaRPr>
          </a:p>
          <a:p>
            <a:endParaRPr lang="es-ES" sz="1400" dirty="0" smtClean="0">
              <a:solidFill>
                <a:schemeClr val="accent1">
                  <a:lumMod val="50000"/>
                </a:schemeClr>
              </a:solidFill>
              <a:latin typeface="Comic Sans MS" pitchFamily="66" charset="0"/>
            </a:endParaRPr>
          </a:p>
          <a:p>
            <a:endParaRPr lang="es-ES" sz="1400" dirty="0" smtClean="0">
              <a:latin typeface="Comic Sans MS" pitchFamily="66" charset="0"/>
            </a:endParaRPr>
          </a:p>
          <a:p>
            <a:pPr algn="ctr">
              <a:buNone/>
            </a:pPr>
            <a:endParaRPr lang="es-ES" sz="1400" dirty="0" smtClean="0"/>
          </a:p>
          <a:p>
            <a:pPr algn="ctr">
              <a:buNone/>
            </a:pPr>
            <a:endParaRPr lang="es-ES" sz="1400" dirty="0"/>
          </a:p>
        </p:txBody>
      </p:sp>
      <p:sp>
        <p:nvSpPr>
          <p:cNvPr id="17" name="16 Botón de acción: Volver">
            <a:hlinkClick r:id="rId9" action="ppaction://hlinksldjump" highlightClick="1"/>
          </p:cNvPr>
          <p:cNvSpPr/>
          <p:nvPr/>
        </p:nvSpPr>
        <p:spPr>
          <a:xfrm>
            <a:off x="8643966"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a:effectLst>
            <a:innerShdw blurRad="63500" dist="50800" dir="13500000">
              <a:prstClr val="black">
                <a:alpha val="50000"/>
              </a:prstClr>
            </a:innerShdw>
          </a:effectLst>
          <a:scene3d>
            <a:camera prst="orthographicFront"/>
            <a:lightRig rig="threePt" dir="t"/>
          </a:scene3d>
          <a:sp3d extrusionH="76200" contourW="12700">
            <a:extrusionClr>
              <a:srgbClr val="E43840"/>
            </a:extrusionClr>
            <a:contourClr>
              <a:schemeClr val="accent2">
                <a:lumMod val="50000"/>
              </a:schemeClr>
            </a:contourClr>
          </a:sp3d>
        </p:spPr>
      </p:pic>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ENTORNO</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1500174"/>
            <a:ext cx="5857916"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20" name="19 CuadroTexto"/>
          <p:cNvSpPr txBox="1"/>
          <p:nvPr/>
        </p:nvSpPr>
        <p:spPr>
          <a:xfrm>
            <a:off x="3428992" y="1285860"/>
            <a:ext cx="4714908" cy="369332"/>
          </a:xfrm>
          <a:prstGeom prst="rect">
            <a:avLst/>
          </a:prstGeom>
          <a:noFill/>
        </p:spPr>
        <p:txBody>
          <a:bodyPr wrap="square" rtlCol="0">
            <a:spAutoFit/>
          </a:bodyPr>
          <a:lstStyle/>
          <a:p>
            <a:endParaRPr lang="es-ES" dirty="0"/>
          </a:p>
        </p:txBody>
      </p:sp>
      <p:sp>
        <p:nvSpPr>
          <p:cNvPr id="17" name="16 Elipse"/>
          <p:cNvSpPr/>
          <p:nvPr/>
        </p:nvSpPr>
        <p:spPr>
          <a:xfrm>
            <a:off x="2786050" y="1142984"/>
            <a:ext cx="6143668" cy="528641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es-ES"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18 Rectángulo"/>
          <p:cNvSpPr/>
          <p:nvPr/>
        </p:nvSpPr>
        <p:spPr>
          <a:xfrm>
            <a:off x="4429124" y="2071678"/>
            <a:ext cx="2928958" cy="400110"/>
          </a:xfrm>
          <a:prstGeom prst="rect">
            <a:avLst/>
          </a:prstGeom>
          <a:noFill/>
        </p:spPr>
        <p:txBody>
          <a:bodyPr wrap="square" lIns="91440" tIns="45720" rIns="91440" bIns="45720">
            <a:spAutoFit/>
          </a:bodyPr>
          <a:lstStyle/>
          <a:p>
            <a:pPr algn="ctr"/>
            <a:r>
              <a:rPr lang="es-ES" sz="2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omic Sans MS" pitchFamily="66" charset="0"/>
                <a:hlinkClick r:id="rId9" action="ppaction://hlinksldjump"/>
              </a:rPr>
              <a:t>MACROENTORNO</a:t>
            </a:r>
            <a:endParaRPr lang="es-ES" sz="2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omic Sans MS" pitchFamily="66" charset="0"/>
            </a:endParaRPr>
          </a:p>
        </p:txBody>
      </p:sp>
      <p:sp>
        <p:nvSpPr>
          <p:cNvPr id="22" name="21 CuadroTexto"/>
          <p:cNvSpPr txBox="1"/>
          <p:nvPr/>
        </p:nvSpPr>
        <p:spPr>
          <a:xfrm>
            <a:off x="3500430" y="2214554"/>
            <a:ext cx="553998" cy="3071834"/>
          </a:xfrm>
          <a:prstGeom prst="rect">
            <a:avLst/>
          </a:prstGeom>
          <a:scene3d>
            <a:camera prst="perspectiveRelaxedModerately"/>
            <a:lightRig rig="threePt" dir="t"/>
          </a:scene3d>
        </p:spPr>
        <p:style>
          <a:lnRef idx="2">
            <a:schemeClr val="accent2"/>
          </a:lnRef>
          <a:fillRef idx="1">
            <a:schemeClr val="lt1"/>
          </a:fillRef>
          <a:effectRef idx="0">
            <a:schemeClr val="accent2"/>
          </a:effectRef>
          <a:fontRef idx="minor">
            <a:schemeClr val="dk1"/>
          </a:fontRef>
        </p:style>
        <p:txBody>
          <a:bodyPr vert="vert270" wrap="square" rtlCol="0">
            <a:spAutoFit/>
            <a:sp3d extrusionH="57150" contourW="12700">
              <a:extrusionClr>
                <a:srgbClr val="E22E37"/>
              </a:extrusionClr>
              <a:contourClr>
                <a:schemeClr val="accent2">
                  <a:lumMod val="50000"/>
                </a:schemeClr>
              </a:contourClr>
            </a:sp3d>
          </a:bodyPr>
          <a:lstStyle/>
          <a:p>
            <a:r>
              <a:rPr lang="es-ES"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50800" dist="38100" algn="l" rotWithShape="0">
                    <a:schemeClr val="accent2">
                      <a:lumMod val="60000"/>
                      <a:lumOff val="40000"/>
                      <a:alpha val="40000"/>
                    </a:schemeClr>
                  </a:outerShdw>
                </a:effectLst>
                <a:latin typeface="Comic Sans MS" pitchFamily="66" charset="0"/>
              </a:rPr>
              <a:t>SOCIO-CULTURAL</a:t>
            </a:r>
            <a:endParaRPr lang="es-ES" sz="2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50800" dist="38100" algn="l" rotWithShape="0">
                  <a:schemeClr val="accent2">
                    <a:lumMod val="60000"/>
                    <a:lumOff val="40000"/>
                    <a:alpha val="40000"/>
                  </a:schemeClr>
                </a:outerShdw>
              </a:effectLst>
              <a:latin typeface="Comic Sans MS" pitchFamily="66" charset="0"/>
            </a:endParaRPr>
          </a:p>
        </p:txBody>
      </p:sp>
      <p:sp>
        <p:nvSpPr>
          <p:cNvPr id="23" name="22 CuadroTexto"/>
          <p:cNvSpPr txBox="1"/>
          <p:nvPr/>
        </p:nvSpPr>
        <p:spPr>
          <a:xfrm>
            <a:off x="4572000" y="1500174"/>
            <a:ext cx="2714644" cy="461665"/>
          </a:xfrm>
          <a:prstGeom prst="rect">
            <a:avLst/>
          </a:prstGeom>
          <a:solidFill>
            <a:schemeClr val="bg1"/>
          </a:solidFill>
          <a:ln>
            <a:solidFill>
              <a:schemeClr val="accent2"/>
            </a:solidFill>
          </a:ln>
          <a:effectLst>
            <a:outerShdw blurRad="50800" dist="50800" dir="5400000" algn="ctr" rotWithShape="0">
              <a:schemeClr val="accent2">
                <a:lumMod val="60000"/>
                <a:lumOff val="40000"/>
              </a:schemeClr>
            </a:outerShdw>
          </a:effectLst>
          <a:scene3d>
            <a:camera prst="perspectiveRelaxedModerately"/>
            <a:lightRig rig="threePt" dir="t"/>
          </a:scene3d>
          <a:sp3d extrusionH="76200" contourW="12700">
            <a:extrusionClr>
              <a:srgbClr val="E22E37"/>
            </a:extrusionClr>
            <a:contourClr>
              <a:schemeClr val="accent2">
                <a:lumMod val="50000"/>
              </a:schemeClr>
            </a:contourClr>
          </a:sp3d>
        </p:spPr>
        <p:style>
          <a:lnRef idx="2">
            <a:schemeClr val="accent2"/>
          </a:lnRef>
          <a:fillRef idx="1">
            <a:schemeClr val="lt1"/>
          </a:fillRef>
          <a:effectRef idx="0">
            <a:schemeClr val="accent2"/>
          </a:effectRef>
          <a:fontRef idx="minor">
            <a:schemeClr val="dk1"/>
          </a:fontRef>
        </p:style>
        <p:txBody>
          <a:bodyPr wrap="square" rtlCol="0">
            <a:spAutoFit/>
            <a:sp3d extrusionH="57150" contourW="12700">
              <a:extrusionClr>
                <a:srgbClr val="E43840"/>
              </a:extrusionClr>
              <a:contourClr>
                <a:schemeClr val="accent2">
                  <a:lumMod val="50000"/>
                </a:schemeClr>
              </a:contourClr>
            </a:sp3d>
          </a:bodyPr>
          <a:lstStyle/>
          <a:p>
            <a:r>
              <a:rPr lang="es-ES"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50800" dist="38100" algn="l" rotWithShape="0">
                    <a:schemeClr val="accent2">
                      <a:lumMod val="60000"/>
                      <a:lumOff val="40000"/>
                      <a:alpha val="40000"/>
                    </a:schemeClr>
                  </a:outerShdw>
                </a:effectLst>
                <a:latin typeface="Comic Sans MS" pitchFamily="66" charset="0"/>
              </a:rPr>
              <a:t>ECONÓMICO</a:t>
            </a:r>
            <a:endParaRPr lang="es-ES" sz="2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50800" dist="38100" algn="l" rotWithShape="0">
                  <a:schemeClr val="accent2">
                    <a:lumMod val="60000"/>
                    <a:lumOff val="40000"/>
                    <a:alpha val="40000"/>
                  </a:schemeClr>
                </a:outerShdw>
              </a:effectLst>
              <a:latin typeface="Comic Sans MS" pitchFamily="66" charset="0"/>
            </a:endParaRPr>
          </a:p>
        </p:txBody>
      </p:sp>
      <p:sp>
        <p:nvSpPr>
          <p:cNvPr id="21" name="20 CuadroTexto"/>
          <p:cNvSpPr txBox="1"/>
          <p:nvPr/>
        </p:nvSpPr>
        <p:spPr>
          <a:xfrm>
            <a:off x="7715276" y="2643182"/>
            <a:ext cx="553998" cy="2714644"/>
          </a:xfrm>
          <a:prstGeom prst="rect">
            <a:avLst/>
          </a:prstGeom>
        </p:spPr>
        <p:style>
          <a:lnRef idx="2">
            <a:schemeClr val="accent2"/>
          </a:lnRef>
          <a:fillRef idx="1">
            <a:schemeClr val="lt1"/>
          </a:fillRef>
          <a:effectRef idx="0">
            <a:schemeClr val="accent2"/>
          </a:effectRef>
          <a:fontRef idx="minor">
            <a:schemeClr val="dk1"/>
          </a:fontRef>
        </p:style>
        <p:txBody>
          <a:bodyPr vert="vert" wrap="square" rtlCol="0">
            <a:spAutoFit/>
            <a:scene3d>
              <a:camera prst="perspectiveRelaxedModerately"/>
              <a:lightRig rig="threePt" dir="t"/>
            </a:scene3d>
            <a:sp3d extrusionH="57150" contourW="12700">
              <a:extrusionClr>
                <a:srgbClr val="E22E37"/>
              </a:extrusionClr>
              <a:contourClr>
                <a:schemeClr val="accent2">
                  <a:lumMod val="50000"/>
                </a:schemeClr>
              </a:contourClr>
            </a:sp3d>
          </a:bodyPr>
          <a:lstStyle/>
          <a:p>
            <a:r>
              <a:rPr lang="es-ES" sz="2400" dirty="0" smtClean="0">
                <a:solidFill>
                  <a:schemeClr val="bg1"/>
                </a:solidFill>
                <a:effectLst>
                  <a:outerShdw blurRad="50800" dist="38100" dir="18900000" algn="bl" rotWithShape="0">
                    <a:schemeClr val="accent2">
                      <a:lumMod val="60000"/>
                      <a:lumOff val="40000"/>
                      <a:alpha val="40000"/>
                    </a:schemeClr>
                  </a:outerShdw>
                </a:effectLst>
                <a:latin typeface="Comic Sans MS" pitchFamily="66" charset="0"/>
              </a:rPr>
              <a:t>TECNOLÓGICO</a:t>
            </a:r>
            <a:endParaRPr lang="es-ES" sz="2400" dirty="0">
              <a:solidFill>
                <a:schemeClr val="bg1"/>
              </a:solidFill>
              <a:effectLst>
                <a:outerShdw blurRad="50800" dist="38100" dir="18900000" algn="bl" rotWithShape="0">
                  <a:schemeClr val="accent2">
                    <a:lumMod val="60000"/>
                    <a:lumOff val="40000"/>
                    <a:alpha val="40000"/>
                  </a:schemeClr>
                </a:outerShdw>
              </a:effectLst>
              <a:latin typeface="Comic Sans MS" pitchFamily="66" charset="0"/>
            </a:endParaRPr>
          </a:p>
        </p:txBody>
      </p:sp>
      <p:sp>
        <p:nvSpPr>
          <p:cNvPr id="24" name="23 CuadroTexto"/>
          <p:cNvSpPr txBox="1"/>
          <p:nvPr/>
        </p:nvSpPr>
        <p:spPr>
          <a:xfrm>
            <a:off x="4143372" y="5572140"/>
            <a:ext cx="3500462"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scene3d>
              <a:camera prst="perspectiveRelaxedModerately"/>
              <a:lightRig rig="threePt" dir="t"/>
            </a:scene3d>
            <a:sp3d extrusionH="57150" contourW="12700">
              <a:extrusionClr>
                <a:srgbClr val="FF0000"/>
              </a:extrusionClr>
              <a:contourClr>
                <a:schemeClr val="accent2">
                  <a:lumMod val="50000"/>
                </a:schemeClr>
              </a:contourClr>
            </a:sp3d>
          </a:bodyPr>
          <a:lstStyle/>
          <a:p>
            <a:pPr algn="ctr"/>
            <a:r>
              <a:rPr lang="es-ES" sz="2400" dirty="0" smtClean="0">
                <a:effectLst>
                  <a:outerShdw blurRad="50800" dist="38100" dir="18900000" algn="bl" rotWithShape="0">
                    <a:schemeClr val="accent2">
                      <a:lumMod val="60000"/>
                      <a:lumOff val="40000"/>
                      <a:alpha val="40000"/>
                    </a:schemeClr>
                  </a:outerShdw>
                </a:effectLst>
                <a:latin typeface="Comic Sans MS" pitchFamily="66" charset="0"/>
              </a:rPr>
              <a:t>POLÍTICO - LEGALES</a:t>
            </a:r>
            <a:endParaRPr lang="es-ES" sz="2400" dirty="0">
              <a:effectLst>
                <a:outerShdw blurRad="50800" dist="38100" dir="18900000" algn="bl" rotWithShape="0">
                  <a:schemeClr val="accent2">
                    <a:lumMod val="60000"/>
                    <a:lumOff val="40000"/>
                    <a:alpha val="40000"/>
                  </a:schemeClr>
                </a:outerShdw>
              </a:effectLst>
              <a:latin typeface="Comic Sans MS" pitchFamily="66" charset="0"/>
            </a:endParaRPr>
          </a:p>
        </p:txBody>
      </p:sp>
      <p:sp>
        <p:nvSpPr>
          <p:cNvPr id="25" name="24 Elipse"/>
          <p:cNvSpPr/>
          <p:nvPr/>
        </p:nvSpPr>
        <p:spPr>
          <a:xfrm>
            <a:off x="4214810" y="2643182"/>
            <a:ext cx="3429024" cy="2786082"/>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s-ES"/>
          </a:p>
        </p:txBody>
      </p:sp>
      <p:sp>
        <p:nvSpPr>
          <p:cNvPr id="26" name="25 CuadroTexto"/>
          <p:cNvSpPr txBox="1"/>
          <p:nvPr/>
        </p:nvSpPr>
        <p:spPr>
          <a:xfrm>
            <a:off x="4500562" y="3786190"/>
            <a:ext cx="2928958" cy="461665"/>
          </a:xfrm>
          <a:prstGeom prst="rect">
            <a:avLst/>
          </a:prstGeom>
          <a:noFill/>
        </p:spPr>
        <p:txBody>
          <a:bodyPr wrap="square" rtlCol="0">
            <a:spAutoFit/>
          </a:bodyPr>
          <a:lstStyle/>
          <a:p>
            <a:pPr algn="ctr"/>
            <a:r>
              <a:rPr lang="es-ES" sz="2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hlinkClick r:id="rId10" action="ppaction://hlinksldjump"/>
              </a:rPr>
              <a:t>MICROENTORNO</a:t>
            </a:r>
            <a:endParaRPr lang="es-ES" sz="2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endParaRPr>
          </a:p>
        </p:txBody>
      </p:sp>
      <p:sp>
        <p:nvSpPr>
          <p:cNvPr id="27" name="26 CuadroTexto"/>
          <p:cNvSpPr txBox="1"/>
          <p:nvPr/>
        </p:nvSpPr>
        <p:spPr>
          <a:xfrm>
            <a:off x="5143504" y="3357562"/>
            <a:ext cx="1500198" cy="400110"/>
          </a:xfrm>
          <a:prstGeom prst="rect">
            <a:avLst/>
          </a:prstGeom>
          <a:noFill/>
        </p:spPr>
        <p:txBody>
          <a:bodyPr vert="horz" wrap="square" rtlCol="0">
            <a:spAutoFit/>
            <a:scene3d>
              <a:camera prst="perspectiveRelaxedModerately"/>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CLIENTES</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28" name="27 CuadroTexto"/>
          <p:cNvSpPr txBox="1"/>
          <p:nvPr/>
        </p:nvSpPr>
        <p:spPr>
          <a:xfrm>
            <a:off x="3857620" y="2928934"/>
            <a:ext cx="2786082" cy="400110"/>
          </a:xfrm>
          <a:prstGeom prst="rect">
            <a:avLst/>
          </a:prstGeom>
          <a:noFill/>
          <a:scene3d>
            <a:camera prst="isometricRightUp"/>
            <a:lightRig rig="threePt" dir="t"/>
          </a:scene3d>
        </p:spPr>
        <p:txBody>
          <a:bodyPr wrap="square" rtlCol="0">
            <a:spAutoFit/>
            <a:scene3d>
              <a:camera prst="isometricRightUp"/>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COMPETIDORES</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29" name="28 CuadroTexto"/>
          <p:cNvSpPr txBox="1"/>
          <p:nvPr/>
        </p:nvSpPr>
        <p:spPr>
          <a:xfrm>
            <a:off x="5715008" y="3071810"/>
            <a:ext cx="2071702" cy="400110"/>
          </a:xfrm>
          <a:prstGeom prst="rect">
            <a:avLst/>
          </a:prstGeom>
          <a:noFill/>
        </p:spPr>
        <p:txBody>
          <a:bodyPr wrap="square" rtlCol="0">
            <a:spAutoFit/>
            <a:scene3d>
              <a:camera prst="isometricLeftDown"/>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PROVEEDORES</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30" name="29 CuadroTexto"/>
          <p:cNvSpPr txBox="1"/>
          <p:nvPr/>
        </p:nvSpPr>
        <p:spPr>
          <a:xfrm>
            <a:off x="4357686" y="4643446"/>
            <a:ext cx="1571636" cy="400110"/>
          </a:xfrm>
          <a:prstGeom prst="rect">
            <a:avLst/>
          </a:prstGeom>
          <a:noFill/>
        </p:spPr>
        <p:txBody>
          <a:bodyPr wrap="square" rtlCol="0">
            <a:spAutoFit/>
            <a:scene3d>
              <a:camera prst="isometricLeftDown"/>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BARRERAS</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31" name="30 CuadroTexto"/>
          <p:cNvSpPr txBox="1"/>
          <p:nvPr/>
        </p:nvSpPr>
        <p:spPr>
          <a:xfrm>
            <a:off x="5572132" y="4643446"/>
            <a:ext cx="2357454" cy="400110"/>
          </a:xfrm>
          <a:prstGeom prst="rect">
            <a:avLst/>
          </a:prstGeom>
          <a:noFill/>
        </p:spPr>
        <p:txBody>
          <a:bodyPr wrap="square" rtlCol="0">
            <a:spAutoFit/>
            <a:scene3d>
              <a:camera prst="isometricRightUp"/>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SUSTITUTIVOS</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32" name="31 CuadroTexto"/>
          <p:cNvSpPr txBox="1"/>
          <p:nvPr/>
        </p:nvSpPr>
        <p:spPr>
          <a:xfrm>
            <a:off x="5214942" y="4286256"/>
            <a:ext cx="1428760" cy="400110"/>
          </a:xfrm>
          <a:prstGeom prst="rect">
            <a:avLst/>
          </a:prstGeom>
          <a:noFill/>
        </p:spPr>
        <p:txBody>
          <a:bodyPr wrap="square" rtlCol="0">
            <a:spAutoFit/>
            <a:scene3d>
              <a:camera prst="perspectiveRelaxedModerately"/>
              <a:lightRig rig="threePt" dir="t"/>
            </a:scene3d>
            <a:sp3d extrusionH="57150" contourW="12700">
              <a:extrusionClr>
                <a:srgbClr val="92D050"/>
              </a:extrusionClr>
              <a:contourClr>
                <a:schemeClr val="accent3">
                  <a:lumMod val="50000"/>
                </a:schemeClr>
              </a:contourClr>
            </a:sp3d>
          </a:bodyPr>
          <a:lstStyle/>
          <a:p>
            <a:r>
              <a:rPr lang="es-ES" sz="2000" dirty="0" smtClean="0">
                <a:effectLst>
                  <a:outerShdw blurRad="50800" dist="38100" dir="18900000" algn="bl" rotWithShape="0">
                    <a:schemeClr val="accent3">
                      <a:lumMod val="60000"/>
                      <a:lumOff val="40000"/>
                      <a:alpha val="40000"/>
                    </a:schemeClr>
                  </a:outerShdw>
                </a:effectLst>
                <a:latin typeface="Comic Sans MS" pitchFamily="66" charset="0"/>
              </a:rPr>
              <a:t>ESTADO</a:t>
            </a:r>
            <a:endParaRPr lang="es-ES" sz="2000" dirty="0">
              <a:effectLst>
                <a:outerShdw blurRad="50800" dist="38100" dir="18900000" algn="bl" rotWithShape="0">
                  <a:schemeClr val="accent3">
                    <a:lumMod val="60000"/>
                    <a:lumOff val="40000"/>
                    <a:alpha val="40000"/>
                  </a:schemeClr>
                </a:outerShdw>
              </a:effectLst>
              <a:latin typeface="Comic Sans MS" pitchFamily="66" charset="0"/>
            </a:endParaRPr>
          </a:p>
        </p:txBody>
      </p:sp>
      <p:sp>
        <p:nvSpPr>
          <p:cNvPr id="33" name="32 Botón de acción: Volver">
            <a:hlinkClick r:id="rId7" action="ppaction://hlinksldjump" highlightClick="1"/>
          </p:cNvPr>
          <p:cNvSpPr/>
          <p:nvPr/>
        </p:nvSpPr>
        <p:spPr>
          <a:xfrm>
            <a:off x="8572528" y="6429396"/>
            <a:ext cx="571472"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2714612" y="1785926"/>
            <a:ext cx="6429388" cy="523220"/>
          </a:xfrm>
          <a:prstGeom prst="rect">
            <a:avLst/>
          </a:prstGeom>
        </p:spPr>
        <p:txBody>
          <a:bodyPr wrap="square">
            <a:spAutoFit/>
          </a:bodyPr>
          <a:lstStyle/>
          <a:p>
            <a:pPr>
              <a:buNone/>
            </a:pPr>
            <a:r>
              <a:rPr lang="es-ES" sz="1400" dirty="0" smtClean="0">
                <a:latin typeface="Comic Sans MS" pitchFamily="66" charset="0"/>
              </a:rPr>
              <a:t>	</a:t>
            </a:r>
            <a:endParaRPr lang="es-ES" sz="1400" dirty="0" smtClean="0"/>
          </a:p>
          <a:p>
            <a:pPr algn="ctr">
              <a:buNone/>
            </a:pPr>
            <a:endParaRPr lang="es-ES" sz="1400" dirty="0"/>
          </a:p>
        </p:txBody>
      </p:sp>
      <p:sp>
        <p:nvSpPr>
          <p:cNvPr id="17" name="16 Rectángulo"/>
          <p:cNvSpPr/>
          <p:nvPr/>
        </p:nvSpPr>
        <p:spPr>
          <a:xfrm>
            <a:off x="2857488" y="1000108"/>
            <a:ext cx="6072230" cy="5724644"/>
          </a:xfrm>
          <a:prstGeom prst="rect">
            <a:avLst/>
          </a:prstGeom>
        </p:spPr>
        <p:txBody>
          <a:bodyPr wrap="square">
            <a:spAutoFit/>
          </a:bodyPr>
          <a:lstStyle/>
          <a:p>
            <a:pPr algn="just">
              <a:buNone/>
            </a:pPr>
            <a:r>
              <a:rPr lang="es-ES" cap="all" dirty="0" smtClean="0">
                <a:solidFill>
                  <a:srgbClr val="0070C0"/>
                </a:solidFill>
                <a:latin typeface="Comic Sans MS" pitchFamily="66" charset="0"/>
              </a:rPr>
              <a:t>Aspectos socioculturales: </a:t>
            </a:r>
          </a:p>
          <a:p>
            <a:pPr algn="just">
              <a:buNone/>
            </a:pPr>
            <a:r>
              <a:rPr lang="es-ES" sz="1400" dirty="0" smtClean="0">
                <a:latin typeface="Comic Sans MS" pitchFamily="66" charset="0"/>
              </a:rPr>
              <a:t>	Los principales factores de índole cultural que influyen sobre el sector metal son los siguientes:</a:t>
            </a:r>
          </a:p>
          <a:p>
            <a:pPr algn="just">
              <a:buNone/>
            </a:pPr>
            <a:r>
              <a:rPr lang="es-ES" sz="1400" dirty="0" smtClean="0">
                <a:latin typeface="Comic Sans MS" pitchFamily="66" charset="0"/>
              </a:rPr>
              <a:t>	Antiguamente, la agricultura y todo lo relacionado al campo se le atribuía al agricultor y ganadero, que tenía que pasar la mayoría de tiempo en el campo, cuidando de su ganado y sus cultivo. Con la puesta en el mercado, de productos ganaderos y productos industriales, el ganadero y agricultor no tendrá que pasar tanto tiempo en el campo, cuidando de su ganado.</a:t>
            </a:r>
          </a:p>
          <a:p>
            <a:pPr algn="just">
              <a:buNone/>
            </a:pPr>
            <a:endParaRPr lang="es-ES" sz="1400" dirty="0" smtClean="0">
              <a:latin typeface="Comic Sans MS" pitchFamily="66" charset="0"/>
            </a:endParaRPr>
          </a:p>
          <a:p>
            <a:pPr algn="just">
              <a:buNone/>
            </a:pPr>
            <a:r>
              <a:rPr lang="es-ES" cap="all" dirty="0" smtClean="0">
                <a:solidFill>
                  <a:srgbClr val="0070C0"/>
                </a:solidFill>
                <a:latin typeface="Comic Sans MS" pitchFamily="66" charset="0"/>
              </a:rPr>
              <a:t>Aspectos económicos:</a:t>
            </a:r>
          </a:p>
          <a:p>
            <a:pPr algn="just">
              <a:buNone/>
            </a:pPr>
            <a:r>
              <a:rPr lang="es-ES" sz="1400" b="1" dirty="0" smtClean="0">
                <a:latin typeface="Comic Sans MS" pitchFamily="66" charset="0"/>
              </a:rPr>
              <a:t>	</a:t>
            </a:r>
            <a:r>
              <a:rPr lang="es-ES" sz="1400" dirty="0" smtClean="0">
                <a:latin typeface="Comic Sans MS" pitchFamily="66" charset="0"/>
              </a:rPr>
              <a:t>Numerosos factores económicos han influido determinantemente durante los últimos años en el desarrollo o recesión de la empresa. En 1993, la empresa sufrió una crisis provocada por la inestabilidad del momento y por la subida del tipo de interés en 16%</a:t>
            </a:r>
            <a:endParaRPr lang="es-ES" sz="1400" b="1" dirty="0" smtClean="0">
              <a:latin typeface="Comic Sans MS" pitchFamily="66" charset="0"/>
            </a:endParaRPr>
          </a:p>
          <a:p>
            <a:pPr algn="just">
              <a:buNone/>
            </a:pPr>
            <a:r>
              <a:rPr lang="es-ES" sz="1400" b="1" dirty="0" smtClean="0">
                <a:latin typeface="Comic Sans MS" pitchFamily="66" charset="0"/>
              </a:rPr>
              <a:t>	</a:t>
            </a:r>
          </a:p>
          <a:p>
            <a:pPr algn="just">
              <a:buNone/>
            </a:pPr>
            <a:r>
              <a:rPr lang="es-ES" cap="all" dirty="0" smtClean="0">
                <a:solidFill>
                  <a:srgbClr val="0070C0"/>
                </a:solidFill>
                <a:latin typeface="Comic Sans MS" pitchFamily="66" charset="0"/>
              </a:rPr>
              <a:t>Aspectos tecnológico:</a:t>
            </a:r>
          </a:p>
          <a:p>
            <a:pPr algn="just">
              <a:buNone/>
            </a:pPr>
            <a:r>
              <a:rPr lang="es-ES" sz="1400" dirty="0" smtClean="0">
                <a:latin typeface="Comic Sans MS" pitchFamily="66" charset="0"/>
              </a:rPr>
              <a:t>	Aunque nos encontramos ante un negocio muy mecanizado no es necesario la utilización de equipos de alta tecnología.</a:t>
            </a:r>
          </a:p>
          <a:p>
            <a:pPr algn="just">
              <a:buNone/>
            </a:pPr>
            <a:endParaRPr lang="es-ES" sz="1400" dirty="0" smtClean="0">
              <a:latin typeface="Comic Sans MS" pitchFamily="66" charset="0"/>
            </a:endParaRPr>
          </a:p>
          <a:p>
            <a:pPr algn="just">
              <a:buNone/>
            </a:pPr>
            <a:r>
              <a:rPr lang="es-ES" cap="all" dirty="0" smtClean="0">
                <a:solidFill>
                  <a:srgbClr val="0070C0"/>
                </a:solidFill>
                <a:latin typeface="Comic Sans MS" pitchFamily="66" charset="0"/>
              </a:rPr>
              <a:t>Aspectos político-legales:</a:t>
            </a:r>
          </a:p>
          <a:p>
            <a:pPr algn="just">
              <a:buNone/>
            </a:pPr>
            <a:r>
              <a:rPr lang="es-ES" sz="1400" dirty="0" smtClean="0">
                <a:latin typeface="Comic Sans MS" pitchFamily="66" charset="0"/>
              </a:rPr>
              <a:t>	Debemos tener en cuenta las múltiples trabas de índole legal que dificultan la apertura de cualquier tipo de negocio: seguridad social, licencia de obras,…</a:t>
            </a:r>
          </a:p>
        </p:txBody>
      </p:sp>
      <p:sp>
        <p:nvSpPr>
          <p:cNvPr id="19" name="18 Botón de acción: Volver">
            <a:hlinkClick r:id="rId9" action="ppaction://hlinksldjump" highlightClick="1"/>
          </p:cNvPr>
          <p:cNvSpPr/>
          <p:nvPr/>
        </p:nvSpPr>
        <p:spPr>
          <a:xfrm>
            <a:off x="8643966" y="6500834"/>
            <a:ext cx="500034"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CuadroTexto"/>
          <p:cNvSpPr txBox="1"/>
          <p:nvPr/>
        </p:nvSpPr>
        <p:spPr>
          <a:xfrm>
            <a:off x="3857620" y="285728"/>
            <a:ext cx="4357718" cy="584775"/>
          </a:xfrm>
          <a:prstGeom prst="rect">
            <a:avLst/>
          </a:prstGeom>
          <a:noFill/>
        </p:spPr>
        <p:txBody>
          <a:bodyPr wrap="square" rtlCol="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MACROENTORNO</a:t>
            </a:r>
            <a:endPar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142984"/>
            <a:ext cx="5857916" cy="5715016"/>
          </a:xfrm>
        </p:spPr>
        <p:txBody>
          <a:bodyPr>
            <a:normAutofit fontScale="25000" lnSpcReduction="20000"/>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p>
          <a:p>
            <a:pPr lvl="1">
              <a:lnSpc>
                <a:spcPct val="120000"/>
              </a:lnSpc>
              <a:buNone/>
            </a:pPr>
            <a:endParaRPr lang="es-ES" sz="5600" dirty="0">
              <a:latin typeface="Comic Sans MS" pitchFamily="66" charset="0"/>
            </a:endParaRPr>
          </a:p>
          <a:p>
            <a:pPr lvl="1" algn="just">
              <a:lnSpc>
                <a:spcPct val="120000"/>
              </a:lnSpc>
              <a:buNone/>
            </a:pPr>
            <a:r>
              <a:rPr lang="es-ES" sz="5600" dirty="0" smtClean="0">
                <a:latin typeface="Comic Sans MS" pitchFamily="66" charset="0"/>
              </a:rPr>
              <a:t>		La empresa Galbis</a:t>
            </a:r>
            <a:r>
              <a:rPr lang="es-ES" sz="5600" dirty="0">
                <a:latin typeface="Comic Sans MS" pitchFamily="66" charset="0"/>
              </a:rPr>
              <a:t>, es una empresa </a:t>
            </a:r>
            <a:r>
              <a:rPr lang="es-ES" sz="5600" dirty="0" smtClean="0">
                <a:latin typeface="Comic Sans MS" pitchFamily="66" charset="0"/>
              </a:rPr>
              <a:t>familia</a:t>
            </a:r>
          </a:p>
          <a:p>
            <a:pPr lvl="1" algn="just">
              <a:lnSpc>
                <a:spcPct val="120000"/>
              </a:lnSpc>
              <a:buNone/>
            </a:pPr>
            <a:r>
              <a:rPr lang="es-ES" sz="5600" dirty="0" smtClean="0">
                <a:latin typeface="Comic Sans MS" pitchFamily="66" charset="0"/>
              </a:rPr>
              <a:t>que desarrolla su actividad </a:t>
            </a:r>
            <a:r>
              <a:rPr lang="es-ES" sz="5600" dirty="0">
                <a:latin typeface="Comic Sans MS" pitchFamily="66" charset="0"/>
              </a:rPr>
              <a:t>durante </a:t>
            </a:r>
            <a:r>
              <a:rPr lang="es-ES" sz="5600" dirty="0" smtClean="0">
                <a:latin typeface="Comic Sans MS" pitchFamily="66" charset="0"/>
              </a:rPr>
              <a:t>tres generaciones</a:t>
            </a:r>
            <a:r>
              <a:rPr lang="es-ES" sz="5600" dirty="0">
                <a:latin typeface="Comic Sans MS" pitchFamily="66" charset="0"/>
              </a:rPr>
              <a:t>, </a:t>
            </a:r>
            <a:r>
              <a:rPr lang="es-ES" sz="5600" b="1" dirty="0" smtClean="0">
                <a:latin typeface="Comic Sans MS" pitchFamily="66" charset="0"/>
              </a:rPr>
              <a:t>la</a:t>
            </a:r>
          </a:p>
          <a:p>
            <a:pPr lvl="1" algn="just">
              <a:lnSpc>
                <a:spcPct val="120000"/>
              </a:lnSpc>
              <a:buNone/>
            </a:pPr>
            <a:r>
              <a:rPr lang="es-ES" sz="5600" b="1" dirty="0" smtClean="0">
                <a:latin typeface="Comic Sans MS" pitchFamily="66" charset="0"/>
              </a:rPr>
              <a:t>primera generación </a:t>
            </a:r>
            <a:r>
              <a:rPr lang="es-ES" sz="5600" dirty="0" smtClean="0">
                <a:latin typeface="Comic Sans MS" pitchFamily="66" charset="0"/>
              </a:rPr>
              <a:t>se remonta a 1936 </a:t>
            </a:r>
            <a:r>
              <a:rPr lang="es-ES" sz="5600" dirty="0">
                <a:latin typeface="Comic Sans MS" pitchFamily="66" charset="0"/>
              </a:rPr>
              <a:t>hasta 1950, </a:t>
            </a:r>
            <a:r>
              <a:rPr lang="es-ES" sz="5600" dirty="0" smtClean="0">
                <a:latin typeface="Comic Sans MS" pitchFamily="66" charset="0"/>
              </a:rPr>
              <a:t>cuando</a:t>
            </a:r>
          </a:p>
          <a:p>
            <a:pPr lvl="1" algn="just">
              <a:lnSpc>
                <a:spcPct val="120000"/>
              </a:lnSpc>
              <a:buNone/>
            </a:pPr>
            <a:r>
              <a:rPr lang="es-ES" sz="5600" dirty="0" smtClean="0">
                <a:latin typeface="Comic Sans MS" pitchFamily="66" charset="0"/>
              </a:rPr>
              <a:t>Vicente (el abuelo de los actuales propietarios), centraría su</a:t>
            </a:r>
          </a:p>
          <a:p>
            <a:pPr lvl="1" algn="just">
              <a:lnSpc>
                <a:spcPct val="120000"/>
              </a:lnSpc>
              <a:buNone/>
            </a:pPr>
            <a:r>
              <a:rPr lang="es-ES" sz="5600" dirty="0" smtClean="0">
                <a:latin typeface="Comic Sans MS" pitchFamily="66" charset="0"/>
              </a:rPr>
              <a:t>actividad </a:t>
            </a:r>
            <a:r>
              <a:rPr lang="es-ES" sz="5600" dirty="0">
                <a:latin typeface="Comic Sans MS" pitchFamily="66" charset="0"/>
              </a:rPr>
              <a:t>únicamente en la </a:t>
            </a:r>
            <a:r>
              <a:rPr lang="es-ES" sz="5600" dirty="0" smtClean="0">
                <a:latin typeface="Comic Sans MS" pitchFamily="66" charset="0"/>
              </a:rPr>
              <a:t>chatarra y aprovechamiento de</a:t>
            </a:r>
          </a:p>
          <a:p>
            <a:pPr lvl="1" algn="just">
              <a:lnSpc>
                <a:spcPct val="120000"/>
              </a:lnSpc>
              <a:buNone/>
            </a:pPr>
            <a:r>
              <a:rPr lang="es-ES" sz="5600" dirty="0" smtClean="0">
                <a:latin typeface="Comic Sans MS" pitchFamily="66" charset="0"/>
              </a:rPr>
              <a:t>los materiales obsoletos. </a:t>
            </a:r>
            <a:r>
              <a:rPr lang="es-ES" sz="5600" dirty="0" smtClean="0">
                <a:latin typeface="Comic Sans MS" pitchFamily="66" charset="0"/>
                <a:hlinkClick r:id="rId4" action="ppaction://hlinksldjump"/>
              </a:rPr>
              <a:t>Fotografías antiguas de la empresa.</a:t>
            </a:r>
            <a:endParaRPr lang="es-ES" sz="5600" dirty="0" smtClean="0">
              <a:latin typeface="Comic Sans MS" pitchFamily="66" charset="0"/>
            </a:endParaRPr>
          </a:p>
          <a:p>
            <a:pPr lvl="1" algn="just">
              <a:lnSpc>
                <a:spcPct val="120000"/>
              </a:lnSpc>
              <a:buNone/>
            </a:pPr>
            <a:r>
              <a:rPr lang="es-ES" sz="5600" dirty="0">
                <a:latin typeface="Comic Sans MS" pitchFamily="66" charset="0"/>
              </a:rPr>
              <a:t>	</a:t>
            </a:r>
            <a:endParaRPr lang="es-ES" sz="5600" dirty="0" smtClean="0">
              <a:latin typeface="Comic Sans MS" pitchFamily="66" charset="0"/>
            </a:endParaRPr>
          </a:p>
          <a:p>
            <a:pPr lvl="1" algn="just">
              <a:lnSpc>
                <a:spcPct val="120000"/>
              </a:lnSpc>
              <a:buNone/>
            </a:pPr>
            <a:r>
              <a:rPr lang="es-ES" sz="5600" b="1" dirty="0" smtClean="0">
                <a:latin typeface="Comic Sans MS" pitchFamily="66" charset="0"/>
              </a:rPr>
              <a:t>		La </a:t>
            </a:r>
            <a:r>
              <a:rPr lang="es-ES" sz="5600" b="1" dirty="0">
                <a:latin typeface="Comic Sans MS" pitchFamily="66" charset="0"/>
              </a:rPr>
              <a:t>segunda </a:t>
            </a:r>
            <a:r>
              <a:rPr lang="es-ES" sz="5600" b="1" dirty="0" smtClean="0">
                <a:latin typeface="Comic Sans MS" pitchFamily="66" charset="0"/>
              </a:rPr>
              <a:t>generación</a:t>
            </a:r>
            <a:r>
              <a:rPr lang="es-ES" sz="5600" dirty="0" smtClean="0">
                <a:latin typeface="Comic Sans MS" pitchFamily="66" charset="0"/>
              </a:rPr>
              <a:t>, desde 1950 </a:t>
            </a:r>
            <a:r>
              <a:rPr lang="es-ES" sz="5600" dirty="0">
                <a:latin typeface="Comic Sans MS" pitchFamily="66" charset="0"/>
              </a:rPr>
              <a:t>hasta 1993, </a:t>
            </a:r>
            <a:r>
              <a:rPr lang="es-ES" sz="5600" dirty="0" smtClean="0">
                <a:latin typeface="Comic Sans MS" pitchFamily="66" charset="0"/>
              </a:rPr>
              <a:t>Vicente</a:t>
            </a:r>
          </a:p>
          <a:p>
            <a:pPr lvl="1" algn="just">
              <a:lnSpc>
                <a:spcPct val="120000"/>
              </a:lnSpc>
              <a:buNone/>
            </a:pPr>
            <a:r>
              <a:rPr lang="es-ES" sz="5600" dirty="0" smtClean="0">
                <a:latin typeface="Comic Sans MS" pitchFamily="66" charset="0"/>
              </a:rPr>
              <a:t>(el padre de los actuales propietarios), seguiría </a:t>
            </a:r>
            <a:r>
              <a:rPr lang="es-ES" sz="5600" dirty="0">
                <a:latin typeface="Comic Sans MS" pitchFamily="66" charset="0"/>
              </a:rPr>
              <a:t>con la </a:t>
            </a:r>
            <a:r>
              <a:rPr lang="es-ES" sz="5600" dirty="0" smtClean="0">
                <a:latin typeface="Comic Sans MS" pitchFamily="66" charset="0"/>
              </a:rPr>
              <a:t>actividad</a:t>
            </a:r>
          </a:p>
          <a:p>
            <a:pPr lvl="1" algn="just">
              <a:lnSpc>
                <a:spcPct val="120000"/>
              </a:lnSpc>
              <a:buNone/>
            </a:pPr>
            <a:r>
              <a:rPr lang="es-ES" sz="5600" dirty="0" smtClean="0">
                <a:latin typeface="Comic Sans MS" pitchFamily="66" charset="0"/>
              </a:rPr>
              <a:t>de su padre, sin perder el origen de la empresa, pero </a:t>
            </a:r>
            <a:r>
              <a:rPr lang="es-ES" sz="5600" dirty="0">
                <a:latin typeface="Comic Sans MS" pitchFamily="66" charset="0"/>
              </a:rPr>
              <a:t>con </a:t>
            </a:r>
            <a:r>
              <a:rPr lang="es-ES" sz="5600" dirty="0" smtClean="0">
                <a:latin typeface="Comic Sans MS" pitchFamily="66" charset="0"/>
              </a:rPr>
              <a:t>un</a:t>
            </a:r>
          </a:p>
          <a:p>
            <a:pPr lvl="1" algn="just">
              <a:lnSpc>
                <a:spcPct val="120000"/>
              </a:lnSpc>
              <a:buNone/>
            </a:pPr>
            <a:r>
              <a:rPr lang="es-ES" sz="5600" dirty="0" smtClean="0">
                <a:latin typeface="Comic Sans MS" pitchFamily="66" charset="0"/>
              </a:rPr>
              <a:t>pensamiento </a:t>
            </a:r>
            <a:r>
              <a:rPr lang="es-ES" sz="5600" dirty="0">
                <a:latin typeface="Comic Sans MS" pitchFamily="66" charset="0"/>
              </a:rPr>
              <a:t>de reforma </a:t>
            </a:r>
            <a:r>
              <a:rPr lang="es-ES" sz="5600" dirty="0" smtClean="0">
                <a:latin typeface="Comic Sans MS" pitchFamily="66" charset="0"/>
              </a:rPr>
              <a:t>y ampliando la gama de productos</a:t>
            </a:r>
          </a:p>
          <a:p>
            <a:pPr lvl="1" algn="just">
              <a:lnSpc>
                <a:spcPct val="120000"/>
              </a:lnSpc>
              <a:buNone/>
            </a:pPr>
            <a:r>
              <a:rPr lang="es-ES" sz="5600" dirty="0" smtClean="0">
                <a:latin typeface="Comic Sans MS" pitchFamily="66" charset="0"/>
              </a:rPr>
              <a:t>para satisfacer las necesidades de sus clientes. Es en esta</a:t>
            </a:r>
          </a:p>
          <a:p>
            <a:pPr lvl="1" algn="just">
              <a:lnSpc>
                <a:spcPct val="120000"/>
              </a:lnSpc>
              <a:buNone/>
            </a:pPr>
            <a:r>
              <a:rPr lang="es-ES" sz="5600" dirty="0" smtClean="0">
                <a:latin typeface="Comic Sans MS" pitchFamily="66" charset="0"/>
              </a:rPr>
              <a:t>etapa donde la empresa se abre al mercado como mallas</a:t>
            </a:r>
          </a:p>
          <a:p>
            <a:pPr lvl="1" algn="just">
              <a:lnSpc>
                <a:spcPct val="120000"/>
              </a:lnSpc>
              <a:buNone/>
            </a:pPr>
            <a:r>
              <a:rPr lang="es-ES" sz="5600" dirty="0" smtClean="0">
                <a:latin typeface="Comic Sans MS" pitchFamily="66" charset="0"/>
              </a:rPr>
              <a:t>Galbis, hierros y derivados, donde continuarían dos de sus</a:t>
            </a:r>
          </a:p>
          <a:p>
            <a:pPr lvl="1" algn="just">
              <a:lnSpc>
                <a:spcPct val="120000"/>
              </a:lnSpc>
              <a:buNone/>
            </a:pPr>
            <a:r>
              <a:rPr lang="es-ES" sz="5600" dirty="0" smtClean="0">
                <a:latin typeface="Comic Sans MS" pitchFamily="66" charset="0"/>
              </a:rPr>
              <a:t>cinco hijos</a:t>
            </a:r>
            <a:r>
              <a:rPr lang="es-ES" sz="5600" dirty="0">
                <a:latin typeface="Comic Sans MS" pitchFamily="66" charset="0"/>
              </a:rPr>
              <a:t>, Vicente </a:t>
            </a:r>
            <a:r>
              <a:rPr lang="es-ES" sz="5600" dirty="0" smtClean="0">
                <a:latin typeface="Comic Sans MS" pitchFamily="66" charset="0"/>
              </a:rPr>
              <a:t>y Emilia con la actividad de la empresa </a:t>
            </a:r>
          </a:p>
          <a:p>
            <a:pPr lvl="1" algn="just">
              <a:lnSpc>
                <a:spcPct val="120000"/>
              </a:lnSpc>
              <a:buNone/>
            </a:pPr>
            <a:endParaRPr lang="es-ES" sz="5600" dirty="0" smtClean="0">
              <a:latin typeface="Comic Sans MS" pitchFamily="66" charset="0"/>
            </a:endParaRPr>
          </a:p>
          <a:p>
            <a:pPr lvl="1" algn="just">
              <a:lnSpc>
                <a:spcPct val="120000"/>
              </a:lnSpc>
              <a:buNone/>
            </a:pPr>
            <a:r>
              <a:rPr lang="es-ES" sz="5600" dirty="0" smtClean="0">
                <a:latin typeface="Comic Sans MS" pitchFamily="66" charset="0"/>
              </a:rPr>
              <a:t>	</a:t>
            </a:r>
          </a:p>
          <a:p>
            <a:pPr lvl="1" algn="just">
              <a:lnSpc>
                <a:spcPct val="120000"/>
              </a:lnSpc>
              <a:buNone/>
            </a:pPr>
            <a:r>
              <a:rPr lang="es-ES" sz="5600" dirty="0" smtClean="0">
                <a:latin typeface="Comic Sans MS" pitchFamily="66" charset="0"/>
              </a:rPr>
              <a:t>	</a:t>
            </a: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gn="just">
              <a:lnSpc>
                <a:spcPct val="120000"/>
              </a:lnSpc>
              <a:buNone/>
            </a:pPr>
            <a:endParaRPr lang="es-ES" sz="2500" dirty="0" smtClean="0">
              <a:latin typeface="Comic Sans MS" pitchFamily="66" charset="0"/>
            </a:endParaRPr>
          </a:p>
          <a:p>
            <a:pPr lvl="1" algn="just">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HISTORIA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4" name="13 Botón de acción: Hacia delante o Siguiente">
            <a:hlinkClick r:id="" action="ppaction://hlinkshowjump?jump=nextslide" highlightClick="1">
              <a:snd r:embed="rId10" name="breeze.wav" builtIn="1"/>
            </a:hlinkClick>
          </p:cNvPr>
          <p:cNvSpPr/>
          <p:nvPr/>
        </p:nvSpPr>
        <p:spPr>
          <a:xfrm>
            <a:off x="8286776" y="6500834"/>
            <a:ext cx="50006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Botón de acción: Comienzo">
            <a:hlinkClick r:id="" action="ppaction://hlinkshowjump?jump=firstslide" highlightClick="1">
              <a:snd r:embed="rId11" name="applause.wav" builtIn="1"/>
            </a:hlinkClick>
          </p:cNvPr>
          <p:cNvSpPr/>
          <p:nvPr/>
        </p:nvSpPr>
        <p:spPr>
          <a:xfrm>
            <a:off x="3000364" y="6500834"/>
            <a:ext cx="500066" cy="357166"/>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Botón de acción: Volver">
            <a:hlinkClick r:id="" action="ppaction://hlinkshowjump?jump=lastslideviewed" highlightClick="1">
              <a:snd r:embed="rId10" name="breeze.wav" builtIn="1"/>
            </a:hlinkClick>
            <a:hlinkHover r:id="" action="ppaction://hlinkshowjump?jump=previousslide"/>
          </p:cNvPr>
          <p:cNvSpPr/>
          <p:nvPr/>
        </p:nvSpPr>
        <p:spPr>
          <a:xfrm>
            <a:off x="7572396" y="6500834"/>
            <a:ext cx="571504"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584775"/>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MICROENTORNO</a:t>
            </a:r>
          </a:p>
        </p:txBody>
      </p:sp>
      <p:sp>
        <p:nvSpPr>
          <p:cNvPr id="13" name="12 Rectángulo"/>
          <p:cNvSpPr/>
          <p:nvPr/>
        </p:nvSpPr>
        <p:spPr>
          <a:xfrm>
            <a:off x="3071802" y="1643050"/>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2714612" y="1500174"/>
            <a:ext cx="6429388" cy="307777"/>
          </a:xfrm>
          <a:prstGeom prst="rect">
            <a:avLst/>
          </a:prstGeom>
        </p:spPr>
        <p:txBody>
          <a:bodyPr wrap="square">
            <a:spAutoFit/>
          </a:bodyPr>
          <a:lstStyle/>
          <a:p>
            <a:pPr>
              <a:buNone/>
            </a:pPr>
            <a:r>
              <a:rPr lang="es-ES" sz="1400" dirty="0" smtClean="0">
                <a:latin typeface="Comic Sans MS" pitchFamily="66" charset="0"/>
              </a:rPr>
              <a:t>	</a:t>
            </a:r>
            <a:endParaRPr lang="es-ES" sz="1400" dirty="0"/>
          </a:p>
        </p:txBody>
      </p:sp>
      <p:sp>
        <p:nvSpPr>
          <p:cNvPr id="17" name="16 Rectángulo"/>
          <p:cNvSpPr/>
          <p:nvPr/>
        </p:nvSpPr>
        <p:spPr>
          <a:xfrm>
            <a:off x="3000364" y="1500173"/>
            <a:ext cx="5929354" cy="5601533"/>
          </a:xfrm>
          <a:prstGeom prst="rect">
            <a:avLst/>
          </a:prstGeom>
        </p:spPr>
        <p:txBody>
          <a:bodyPr wrap="square">
            <a:spAutoFit/>
          </a:bodyPr>
          <a:lstStyle/>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r>
              <a:rPr lang="es-ES" dirty="0" smtClean="0">
                <a:latin typeface="Comic Sans MS" pitchFamily="66" charset="0"/>
              </a:rPr>
              <a:t>PODER DE LOS COMPETIDORES:</a:t>
            </a:r>
          </a:p>
          <a:p>
            <a:pPr>
              <a:buNone/>
            </a:pPr>
            <a:r>
              <a:rPr lang="es-ES" sz="1400" dirty="0" smtClean="0">
                <a:latin typeface="Comic Sans MS" pitchFamily="66" charset="0"/>
              </a:rPr>
              <a:t>		</a:t>
            </a:r>
          </a:p>
          <a:p>
            <a:pPr>
              <a:buNone/>
            </a:pPr>
            <a:r>
              <a:rPr lang="es-ES" sz="1400" dirty="0" smtClean="0">
                <a:latin typeface="Comic Sans MS" pitchFamily="66" charset="0"/>
              </a:rPr>
              <a:t>		La competencia de la empresa Galbis es muy importante . La idea de crear una empresa dedicada al sector del metal en la localidad donde se encuentra situada, surgió de Galbis debido a sus orígenes, de la cual fueron surgiendo empresas con bienes y servicios similares.</a:t>
            </a:r>
          </a:p>
          <a:p>
            <a:pPr>
              <a:buNone/>
            </a:pPr>
            <a:r>
              <a:rPr lang="es-ES" sz="1400" dirty="0" smtClean="0">
                <a:latin typeface="Comic Sans MS" pitchFamily="66" charset="0"/>
              </a:rPr>
              <a:t>		Los principales competidores de la actividad pueden ser: Prode y Mallas Iglesias, que se encuentran situadas en la misma localidad que Galbis y ofreciendo producto similares.</a:t>
            </a:r>
          </a:p>
          <a:p>
            <a:pPr>
              <a:buNone/>
            </a:pPr>
            <a:r>
              <a:rPr lang="es-ES" sz="1400" dirty="0" smtClean="0">
                <a:latin typeface="Comic Sans MS" pitchFamily="66" charset="0"/>
              </a:rPr>
              <a:t>		</a:t>
            </a:r>
          </a:p>
          <a:p>
            <a:pPr>
              <a:buNone/>
            </a:pPr>
            <a:r>
              <a:rPr lang="es-ES" sz="1400" dirty="0" smtClean="0">
                <a:latin typeface="Comic Sans MS" pitchFamily="66" charset="0"/>
              </a:rPr>
              <a:t>		El porcentaje sobre la cuota de mercado el nivel de participación de la empresa, actualmente no está estudiado, pero en Galbis tiene una influencia de participación importante en el mercado. Es la primera empresa familiar en vender mercado ganadero y cinergético, 40% en productos ganaderos y en productos industriales en menor influencia.</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lgn="ctr">
              <a:buNone/>
            </a:pPr>
            <a:endParaRPr lang="es-ES" sz="1400" dirty="0" smtClean="0">
              <a:latin typeface="Comic Sans MS" pitchFamily="66" charset="0"/>
            </a:endParaRPr>
          </a:p>
          <a:p>
            <a:pPr algn="ct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r>
              <a:rPr lang="es-ES" dirty="0" smtClean="0">
                <a:latin typeface="Comic Sans MS" pitchFamily="66" charset="0"/>
              </a:rPr>
              <a:t>		</a:t>
            </a:r>
          </a:p>
        </p:txBody>
      </p:sp>
      <p:sp>
        <p:nvSpPr>
          <p:cNvPr id="18" name="17 Botón de acción: Hacia delante o Siguiente">
            <a:hlinkClick r:id="" action="ppaction://hlinkshowjump?jump=nextslide" highlightClick="1"/>
          </p:cNvPr>
          <p:cNvSpPr/>
          <p:nvPr/>
        </p:nvSpPr>
        <p:spPr>
          <a:xfrm>
            <a:off x="8572528" y="6500834"/>
            <a:ext cx="571472"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9" action="ppaction://hlinksldjump" highlightClick="1"/>
          </p:cNvPr>
          <p:cNvSpPr/>
          <p:nvPr/>
        </p:nvSpPr>
        <p:spPr>
          <a:xfrm>
            <a:off x="7786710" y="6500834"/>
            <a:ext cx="642942"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gn="ctr">
              <a:lnSpc>
                <a:spcPct val="120000"/>
              </a:lnSpc>
              <a:buNone/>
            </a:pPr>
            <a:endParaRPr lang="es-ES" sz="14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3071802" y="1643050"/>
            <a:ext cx="5857916" cy="3816429"/>
          </a:xfrm>
          <a:prstGeom prst="rect">
            <a:avLst/>
          </a:prstGeom>
        </p:spPr>
        <p:txBody>
          <a:bodyPr wrap="square">
            <a:spAutoFit/>
          </a:bodyPr>
          <a:lstStyle/>
          <a:p>
            <a:pPr>
              <a:buNone/>
            </a:pPr>
            <a:r>
              <a:rPr lang="es-ES" dirty="0" smtClean="0">
                <a:latin typeface="Comic Sans MS" pitchFamily="66" charset="0"/>
              </a:rPr>
              <a:t>PODER DE LOS PROVEEDORES</a:t>
            </a:r>
            <a:r>
              <a:rPr lang="es-ES" sz="1400" dirty="0" smtClean="0">
                <a:latin typeface="Comic Sans MS" pitchFamily="66" charset="0"/>
              </a:rPr>
              <a:t>:</a:t>
            </a:r>
          </a:p>
          <a:p>
            <a:pPr>
              <a:buNone/>
            </a:pPr>
            <a:r>
              <a:rPr lang="es-ES" sz="1400" dirty="0" smtClean="0">
                <a:latin typeface="Comic Sans MS" pitchFamily="66" charset="0"/>
              </a:rPr>
              <a:t>		</a:t>
            </a:r>
          </a:p>
          <a:p>
            <a:pPr>
              <a:buNone/>
            </a:pPr>
            <a:r>
              <a:rPr lang="es-ES" sz="1400" dirty="0" smtClean="0">
                <a:latin typeface="Comic Sans MS" pitchFamily="66" charset="0"/>
              </a:rPr>
              <a:t>		</a:t>
            </a:r>
          </a:p>
          <a:p>
            <a:pPr>
              <a:buNone/>
            </a:pPr>
            <a:r>
              <a:rPr lang="es-ES" sz="1400" dirty="0" smtClean="0">
                <a:latin typeface="Comic Sans MS" pitchFamily="66" charset="0"/>
              </a:rPr>
              <a:t>		Galbis es una empresa preocupada por la correcta elección de aquellas empresas que van a suministrarle las materias primas necesarias para su proceso productivo, como son </a:t>
            </a:r>
            <a:r>
              <a:rPr lang="es-ES" sz="1400" dirty="0" err="1" smtClean="0">
                <a:latin typeface="Comic Sans MS" pitchFamily="66" charset="0"/>
              </a:rPr>
              <a:t>Deacero</a:t>
            </a:r>
            <a:r>
              <a:rPr lang="es-ES" sz="1400" dirty="0" smtClean="0">
                <a:latin typeface="Comic Sans MS" pitchFamily="66" charset="0"/>
              </a:rPr>
              <a:t>, </a:t>
            </a:r>
            <a:r>
              <a:rPr lang="es-ES" sz="1400" dirty="0" err="1" smtClean="0">
                <a:latin typeface="Comic Sans MS" pitchFamily="66" charset="0"/>
              </a:rPr>
              <a:t>Betafence</a:t>
            </a:r>
            <a:r>
              <a:rPr lang="es-ES" sz="1400" dirty="0" smtClean="0">
                <a:latin typeface="Comic Sans MS" pitchFamily="66" charset="0"/>
              </a:rPr>
              <a:t>, Tornado. Estudia, analiza, evalúa y, en consecuencia, se decide por aquellos proveedores que proporcionen las mejores garantías en sus productos.</a:t>
            </a:r>
          </a:p>
          <a:p>
            <a:pPr>
              <a:buNone/>
            </a:pPr>
            <a:r>
              <a:rPr lang="es-ES" sz="1400" dirty="0" smtClean="0">
                <a:latin typeface="Comic Sans MS" pitchFamily="66" charset="0"/>
              </a:rPr>
              <a:t>		</a:t>
            </a:r>
          </a:p>
          <a:p>
            <a:pPr>
              <a:buNone/>
            </a:pPr>
            <a:r>
              <a:rPr lang="es-ES" sz="1400" dirty="0" smtClean="0">
                <a:latin typeface="Comic Sans MS" pitchFamily="66" charset="0"/>
              </a:rPr>
              <a:t>		Las ventajas de estos proveedores es que son lideres, sin embargo los inconvenientes son que atienden a todo el mercado. </a:t>
            </a:r>
          </a:p>
          <a:p>
            <a:pPr>
              <a:buNone/>
            </a:pPr>
            <a:endParaRPr lang="es-ES" sz="1400" dirty="0" smtClean="0">
              <a:latin typeface="Comic Sans MS" pitchFamily="66" charset="0"/>
            </a:endParaRPr>
          </a:p>
          <a:p>
            <a:pPr>
              <a:buNone/>
            </a:pPr>
            <a:r>
              <a:rPr lang="es-ES" sz="1400" dirty="0" smtClean="0">
                <a:latin typeface="Comic Sans MS" pitchFamily="66" charset="0"/>
              </a:rPr>
              <a:t>		Las condiciones de compra dependen de la capacidad de compra y son negociables en todas las ocasiones.</a:t>
            </a:r>
          </a:p>
          <a:p>
            <a:pPr>
              <a:buNone/>
            </a:pPr>
            <a:endParaRPr lang="es-ES" sz="1400" dirty="0"/>
          </a:p>
        </p:txBody>
      </p:sp>
      <p:sp>
        <p:nvSpPr>
          <p:cNvPr id="17" name="16 Botón de acción: Hacia delante o Siguiente">
            <a:hlinkClick r:id="" action="ppaction://hlinkshowjump?jump=nextslide" highlightClick="1"/>
          </p:cNvPr>
          <p:cNvSpPr/>
          <p:nvPr/>
        </p:nvSpPr>
        <p:spPr>
          <a:xfrm>
            <a:off x="8715404" y="6500834"/>
            <a:ext cx="42859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215338" y="6500834"/>
            <a:ext cx="500066" cy="35716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10" action="ppaction://hlinksldjump" highlightClick="1"/>
          </p:cNvPr>
          <p:cNvSpPr/>
          <p:nvPr/>
        </p:nvSpPr>
        <p:spPr>
          <a:xfrm>
            <a:off x="7643834" y="6500834"/>
            <a:ext cx="428628"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gn="ctr">
              <a:lnSpc>
                <a:spcPct val="120000"/>
              </a:lnSpc>
              <a:buNone/>
            </a:pPr>
            <a:endParaRPr lang="es-ES" sz="1400" dirty="0" smtClean="0">
              <a:latin typeface="Comic Sans MS" pitchFamily="66" charset="0"/>
              <a:hlinkClick r:id="rId4" action="ppaction://hlinksldjump"/>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3000364" y="1357298"/>
            <a:ext cx="5929354" cy="5201424"/>
          </a:xfrm>
          <a:prstGeom prst="rect">
            <a:avLst/>
          </a:prstGeom>
        </p:spPr>
        <p:txBody>
          <a:bodyPr wrap="square">
            <a:spAutoFit/>
          </a:bodyPr>
          <a:lstStyle/>
          <a:p>
            <a:pPr>
              <a:buNone/>
            </a:pPr>
            <a:endParaRPr lang="es-ES" dirty="0" smtClean="0">
              <a:latin typeface="Comic Sans MS" pitchFamily="66" charset="0"/>
            </a:endParaRPr>
          </a:p>
          <a:p>
            <a:pPr>
              <a:buNone/>
            </a:pPr>
            <a:endParaRPr lang="es-ES" dirty="0" smtClean="0">
              <a:latin typeface="Comic Sans MS" pitchFamily="66" charset="0"/>
            </a:endParaRPr>
          </a:p>
          <a:p>
            <a:pPr>
              <a:buNone/>
            </a:pPr>
            <a:endParaRPr lang="es-ES" dirty="0" smtClean="0">
              <a:latin typeface="Comic Sans MS" pitchFamily="66" charset="0"/>
            </a:endParaRPr>
          </a:p>
          <a:p>
            <a:pPr>
              <a:buNone/>
            </a:pPr>
            <a:r>
              <a:rPr lang="es-ES" dirty="0" smtClean="0">
                <a:latin typeface="Comic Sans MS" pitchFamily="66" charset="0"/>
              </a:rPr>
              <a:t>PODER DE NEGOCIACIÓN DE LOS CLIENTES:</a:t>
            </a:r>
          </a:p>
          <a:p>
            <a:pPr>
              <a:buNone/>
            </a:pPr>
            <a:r>
              <a:rPr lang="es-ES" dirty="0" smtClean="0">
                <a:latin typeface="Comic Sans MS" pitchFamily="66" charset="0"/>
              </a:rPr>
              <a:t>		</a:t>
            </a:r>
          </a:p>
          <a:p>
            <a:pPr>
              <a:buNone/>
            </a:pPr>
            <a:r>
              <a:rPr lang="es-ES" sz="1400" dirty="0" smtClean="0">
                <a:latin typeface="Comic Sans MS" pitchFamily="66" charset="0"/>
              </a:rPr>
              <a:t>		Galbis tiene en cuenta a sus clientes en todo momento, para conseguir una satisfacción completa de sus clientes, pretende ofrecer calidad en sus productos y servicios.</a:t>
            </a:r>
          </a:p>
          <a:p>
            <a:pPr>
              <a:buNone/>
            </a:pPr>
            <a:r>
              <a:rPr lang="es-ES" sz="1400" dirty="0" smtClean="0">
                <a:latin typeface="Comic Sans MS" pitchFamily="66" charset="0"/>
              </a:rPr>
              <a:t>		</a:t>
            </a:r>
          </a:p>
          <a:p>
            <a:pPr>
              <a:buNone/>
            </a:pPr>
            <a:r>
              <a:rPr lang="es-ES" sz="1400" dirty="0" smtClean="0">
                <a:latin typeface="Comic Sans MS" pitchFamily="66" charset="0"/>
              </a:rPr>
              <a:t>		La empresa cuenta con unos 20.000 clientes de los cuales hay distribuidores, revendedores, clientes finales y por supuesto no rechazan a ningún cliente.</a:t>
            </a:r>
          </a:p>
          <a:p>
            <a:pPr>
              <a:buNone/>
            </a:pPr>
            <a:r>
              <a:rPr lang="es-ES" sz="1400" dirty="0" smtClean="0">
                <a:latin typeface="Comic Sans MS" pitchFamily="66" charset="0"/>
              </a:rPr>
              <a:t>		</a:t>
            </a:r>
          </a:p>
          <a:p>
            <a:pPr>
              <a:buNone/>
            </a:pPr>
            <a:r>
              <a:rPr lang="es-ES" sz="1400" dirty="0" smtClean="0">
                <a:latin typeface="Comic Sans MS" pitchFamily="66" charset="0"/>
              </a:rPr>
              <a:t>		Hasta el año 1993 tenían una política de clientes de 1.500 y actualmente tiene unos 20.000 clientes.</a:t>
            </a: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buNone/>
            </a:pPr>
            <a:endParaRPr lang="es-ES" sz="1400" dirty="0" smtClean="0">
              <a:latin typeface="Comic Sans MS" pitchFamily="66" charset="0"/>
            </a:endParaRPr>
          </a:p>
          <a:p>
            <a:pPr algn="ctr">
              <a:buNone/>
            </a:pPr>
            <a:endParaRPr lang="es-ES" sz="1400" dirty="0" smtClean="0">
              <a:latin typeface="Comic Sans MS" pitchFamily="66" charset="0"/>
            </a:endParaRPr>
          </a:p>
          <a:p>
            <a:pPr>
              <a:buNone/>
            </a:pPr>
            <a:endParaRPr lang="es-ES" dirty="0" smtClean="0">
              <a:latin typeface="Comic Sans MS" pitchFamily="66" charset="0"/>
            </a:endParaRPr>
          </a:p>
          <a:p>
            <a:pPr>
              <a:buNone/>
            </a:pPr>
            <a:r>
              <a:rPr lang="es-ES" sz="1400" dirty="0" smtClean="0">
                <a:latin typeface="Comic Sans MS" pitchFamily="66" charset="0"/>
              </a:rPr>
              <a:t>		</a:t>
            </a:r>
            <a:endParaRPr lang="es-ES" sz="1400" dirty="0"/>
          </a:p>
        </p:txBody>
      </p:sp>
      <p:sp>
        <p:nvSpPr>
          <p:cNvPr id="17" name="16 Botón de acción: Hacia delante o Siguiente">
            <a:hlinkClick r:id="" action="ppaction://hlinkshowjump?jump=nextslide" highlightClick="1"/>
          </p:cNvPr>
          <p:cNvSpPr/>
          <p:nvPr/>
        </p:nvSpPr>
        <p:spPr>
          <a:xfrm>
            <a:off x="8643966" y="6357958"/>
            <a:ext cx="500034" cy="50004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143900" y="6357958"/>
            <a:ext cx="500066" cy="50004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9" action="ppaction://hlinksldjump" highlightClick="1"/>
          </p:cNvPr>
          <p:cNvSpPr/>
          <p:nvPr/>
        </p:nvSpPr>
        <p:spPr>
          <a:xfrm>
            <a:off x="7429520" y="6357958"/>
            <a:ext cx="500066"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a:t>
            </a:r>
          </a:p>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CONTIGENCIA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6" name="15 Rectángulo"/>
          <p:cNvSpPr/>
          <p:nvPr/>
        </p:nvSpPr>
        <p:spPr>
          <a:xfrm>
            <a:off x="2857488" y="1785926"/>
            <a:ext cx="6286512" cy="5539978"/>
          </a:xfrm>
          <a:prstGeom prst="rect">
            <a:avLst/>
          </a:prstGeom>
        </p:spPr>
        <p:txBody>
          <a:bodyPr wrap="square">
            <a:spAutoFit/>
          </a:bodyPr>
          <a:lstStyle/>
          <a:p>
            <a:pPr>
              <a:buNone/>
            </a:pPr>
            <a:r>
              <a:rPr lang="es-ES" sz="1400" dirty="0" smtClean="0">
                <a:latin typeface="Comic Sans MS" pitchFamily="66" charset="0"/>
              </a:rPr>
              <a:t>	</a:t>
            </a:r>
          </a:p>
          <a:p>
            <a:pPr>
              <a:buNone/>
            </a:pPr>
            <a:r>
              <a:rPr lang="es-ES" dirty="0" smtClean="0">
                <a:latin typeface="Comic Sans MS" pitchFamily="66" charset="0"/>
              </a:rPr>
              <a:t>PODER DEL ESTADO:</a:t>
            </a:r>
          </a:p>
          <a:p>
            <a:pPr>
              <a:buNone/>
            </a:pPr>
            <a:r>
              <a:rPr lang="es-ES" sz="1400" b="1" dirty="0" smtClean="0">
                <a:latin typeface="Comic Sans MS" pitchFamily="66" charset="0"/>
              </a:rPr>
              <a:t>		</a:t>
            </a:r>
          </a:p>
          <a:p>
            <a:pPr>
              <a:buNone/>
            </a:pPr>
            <a:r>
              <a:rPr lang="es-ES" sz="1400" b="1" dirty="0" smtClean="0">
                <a:latin typeface="Comic Sans MS" pitchFamily="66" charset="0"/>
              </a:rPr>
              <a:t>		</a:t>
            </a:r>
          </a:p>
          <a:p>
            <a:pPr>
              <a:buNone/>
            </a:pPr>
            <a:endParaRPr lang="es-ES" sz="1400" b="1" dirty="0" smtClean="0">
              <a:latin typeface="Comic Sans MS" pitchFamily="66" charset="0"/>
            </a:endParaRPr>
          </a:p>
          <a:p>
            <a:pPr>
              <a:buNone/>
            </a:pPr>
            <a:r>
              <a:rPr lang="es-ES" sz="1400" b="1" dirty="0" smtClean="0">
                <a:latin typeface="Comic Sans MS" pitchFamily="66" charset="0"/>
              </a:rPr>
              <a:t>		</a:t>
            </a:r>
            <a:r>
              <a:rPr lang="es-ES" sz="1400" dirty="0" smtClean="0">
                <a:latin typeface="Comic Sans MS" pitchFamily="66" charset="0"/>
              </a:rPr>
              <a:t>La influencia del Estado se refleja en la empresa de diferentes niveles:</a:t>
            </a:r>
          </a:p>
          <a:p>
            <a:pPr>
              <a:buNone/>
            </a:pPr>
            <a:endParaRPr lang="es-ES" sz="1400" dirty="0" smtClean="0">
              <a:latin typeface="Comic Sans MS" pitchFamily="66" charset="0"/>
            </a:endParaRPr>
          </a:p>
          <a:p>
            <a:pPr lvl="1">
              <a:buFont typeface="Wingdings" pitchFamily="2" charset="2"/>
              <a:buChar char="§"/>
            </a:pPr>
            <a:r>
              <a:rPr lang="es-ES" sz="1400" dirty="0" smtClean="0">
                <a:latin typeface="Comic Sans MS" pitchFamily="66" charset="0"/>
              </a:rPr>
              <a:t> Negativamente en cuanto al cobro de impuestos.</a:t>
            </a:r>
          </a:p>
          <a:p>
            <a:pPr lvl="1">
              <a:buFont typeface="Wingdings" pitchFamily="2" charset="2"/>
              <a:buChar char="§"/>
            </a:pPr>
            <a:r>
              <a:rPr lang="es-ES" sz="1400" dirty="0" smtClean="0">
                <a:latin typeface="Comic Sans MS" pitchFamily="66" charset="0"/>
              </a:rPr>
              <a:t> A nivel local, la fabricación de pista de pádel, las vallas para las terrazas de los bares, construcción de carreteras.</a:t>
            </a:r>
          </a:p>
          <a:p>
            <a:pPr lvl="1">
              <a:buFont typeface="Wingdings" pitchFamily="2" charset="2"/>
              <a:buChar char="§"/>
            </a:pPr>
            <a:r>
              <a:rPr lang="es-ES" sz="1400" dirty="0" smtClean="0">
                <a:latin typeface="Comic Sans MS" pitchFamily="66" charset="0"/>
              </a:rPr>
              <a:t> A nivel autonómico, el mantenimiento de fincas para contralar las protección de los árboles con la firma de EGMASA, TRAGA.</a:t>
            </a:r>
          </a:p>
          <a:p>
            <a:pPr lvl="1">
              <a:buFont typeface="Wingdings" pitchFamily="2" charset="2"/>
              <a:buChar char="§"/>
            </a:pPr>
            <a:r>
              <a:rPr lang="es-ES" sz="1400" dirty="0" smtClean="0">
                <a:latin typeface="Comic Sans MS" pitchFamily="66" charset="0"/>
              </a:rPr>
              <a:t> A nivel estatal, el cerramiento del ferrocarril de Madrid.</a:t>
            </a:r>
          </a:p>
          <a:p>
            <a:pPr lvl="1">
              <a:buFont typeface="Wingdings" pitchFamily="2" charset="2"/>
              <a:buChar char="§"/>
            </a:pPr>
            <a:endParaRPr lang="es-ES" sz="1400" dirty="0" smtClean="0">
              <a:latin typeface="Comic Sans MS" pitchFamily="66" charset="0"/>
            </a:endParaRPr>
          </a:p>
          <a:p>
            <a:pPr lvl="1">
              <a:buFont typeface="Wingdings" pitchFamily="2" charset="2"/>
              <a:buChar char="§"/>
            </a:pPr>
            <a:endParaRPr lang="es-ES" sz="1400" dirty="0" smtClean="0">
              <a:latin typeface="Comic Sans MS" pitchFamily="66" charset="0"/>
            </a:endParaRPr>
          </a:p>
          <a:p>
            <a:pPr lvl="1">
              <a:buFont typeface="Wingdings" pitchFamily="2" charset="2"/>
              <a:buChar char="§"/>
            </a:pPr>
            <a:endParaRPr lang="es-ES" sz="1400" dirty="0" smtClean="0">
              <a:latin typeface="Comic Sans MS" pitchFamily="66" charset="0"/>
            </a:endParaRPr>
          </a:p>
          <a:p>
            <a:pPr lvl="1"/>
            <a:endParaRPr lang="es-ES" sz="1400" dirty="0" smtClean="0">
              <a:latin typeface="Comic Sans MS" pitchFamily="66" charset="0"/>
              <a:hlinkClick r:id="rId9" action="ppaction://hlinksldjump"/>
            </a:endParaRPr>
          </a:p>
          <a:p>
            <a:pPr lvl="1"/>
            <a:endParaRPr lang="es-ES" sz="1400" dirty="0" smtClean="0">
              <a:latin typeface="Comic Sans MS" pitchFamily="66" charset="0"/>
              <a:hlinkClick r:id="rId9" action="ppaction://hlinksldjump"/>
            </a:endParaRPr>
          </a:p>
          <a:p>
            <a:pPr lvl="1"/>
            <a:endParaRPr lang="es-ES" sz="1400" dirty="0" smtClean="0">
              <a:latin typeface="Comic Sans MS" pitchFamily="66" charset="0"/>
            </a:endParaRPr>
          </a:p>
          <a:p>
            <a:pPr lvl="1"/>
            <a:endParaRPr lang="es-ES" sz="1400" dirty="0" smtClean="0">
              <a:latin typeface="Comic Sans MS" pitchFamily="66" charset="0"/>
            </a:endParaRPr>
          </a:p>
          <a:p>
            <a:pPr lvl="1"/>
            <a:endParaRPr lang="es-ES" sz="1400" dirty="0" smtClean="0">
              <a:latin typeface="Comic Sans MS" pitchFamily="66" charset="0"/>
            </a:endParaRPr>
          </a:p>
          <a:p>
            <a:pPr lvl="1"/>
            <a:endParaRPr lang="es-ES" sz="1400" dirty="0" smtClean="0">
              <a:latin typeface="Comic Sans MS" pitchFamily="66" charset="0"/>
            </a:endParaRPr>
          </a:p>
          <a:p>
            <a:pPr lvl="1"/>
            <a:r>
              <a:rPr lang="es-ES" sz="1400" dirty="0" smtClean="0">
                <a:latin typeface="Comic Sans MS" pitchFamily="66" charset="0"/>
              </a:rPr>
              <a:t>	</a:t>
            </a:r>
            <a:endParaRPr lang="es-ES" sz="1400" dirty="0" smtClean="0"/>
          </a:p>
          <a:p>
            <a:pPr algn="ctr">
              <a:buNone/>
            </a:pPr>
            <a:endParaRPr lang="es-ES" sz="1400" dirty="0"/>
          </a:p>
        </p:txBody>
      </p:sp>
      <p:sp>
        <p:nvSpPr>
          <p:cNvPr id="17" name="16 Botón de acción: Hacia delante o Siguiente">
            <a:hlinkClick r:id="" action="ppaction://hlinkshowjump?jump=nextslide" highlightClick="1"/>
          </p:cNvPr>
          <p:cNvSpPr/>
          <p:nvPr/>
        </p:nvSpPr>
        <p:spPr>
          <a:xfrm>
            <a:off x="8643966" y="6429396"/>
            <a:ext cx="500034"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215338" y="6429396"/>
            <a:ext cx="428628" cy="4286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10" action="ppaction://hlinksldjump" highlightClick="1"/>
          </p:cNvPr>
          <p:cNvSpPr/>
          <p:nvPr/>
        </p:nvSpPr>
        <p:spPr>
          <a:xfrm>
            <a:off x="7643834" y="6429396"/>
            <a:ext cx="500066"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1571612"/>
            <a:ext cx="5857916" cy="5816977"/>
          </a:xfrm>
          <a:prstGeom prst="rect">
            <a:avLst/>
          </a:prstGeom>
          <a:noFill/>
        </p:spPr>
        <p:txBody>
          <a:bodyPr wrap="square" rtlCol="0">
            <a:spAutoFit/>
          </a:bodyPr>
          <a:lstStyle/>
          <a:p>
            <a:r>
              <a:rPr lang="es-ES" dirty="0" smtClean="0">
                <a:latin typeface="Comic Sans MS" pitchFamily="66" charset="0"/>
              </a:rPr>
              <a:t>BARRERAS DE ENTRADA:</a:t>
            </a:r>
          </a:p>
          <a:p>
            <a:endParaRPr lang="es-ES" dirty="0" smtClean="0">
              <a:latin typeface="Comic Sans MS" pitchFamily="66" charset="0"/>
            </a:endParaRPr>
          </a:p>
          <a:p>
            <a:r>
              <a:rPr lang="es-ES" sz="1400" dirty="0" smtClean="0">
                <a:latin typeface="Comic Sans MS" pitchFamily="66" charset="0"/>
              </a:rPr>
              <a:t>	</a:t>
            </a:r>
          </a:p>
          <a:p>
            <a:r>
              <a:rPr lang="es-ES" sz="1400" dirty="0" smtClean="0">
                <a:latin typeface="Comic Sans MS" pitchFamily="66" charset="0"/>
              </a:rPr>
              <a:t>	No aparecen excesivas trabas que dificulten la entrada a nuevos competidores en el mercado. Galbis lo tiene muy claro, la elevada competencia exige la disponibilidad de una serie de elementos que son claves para lograr un hueco en el mercado. 	</a:t>
            </a:r>
          </a:p>
          <a:p>
            <a:r>
              <a:rPr lang="es-ES" sz="1400" dirty="0" smtClean="0">
                <a:latin typeface="Comic Sans MS" pitchFamily="66" charset="0"/>
              </a:rPr>
              <a:t>	</a:t>
            </a:r>
          </a:p>
          <a:p>
            <a:r>
              <a:rPr lang="es-ES" sz="1400" dirty="0" smtClean="0">
                <a:latin typeface="Comic Sans MS" pitchFamily="66" charset="0"/>
              </a:rPr>
              <a:t>	Servicio rápido y precio competitivo y servicio a nivel nacional.</a:t>
            </a:r>
          </a:p>
          <a:p>
            <a:r>
              <a:rPr lang="es-ES" sz="1400" dirty="0" smtClean="0">
                <a:latin typeface="Comic Sans MS" pitchFamily="66" charset="0"/>
              </a:rPr>
              <a:t>	</a:t>
            </a:r>
          </a:p>
          <a:p>
            <a:r>
              <a:rPr lang="es-ES" sz="1400" dirty="0" smtClean="0">
                <a:latin typeface="Comic Sans MS" pitchFamily="66" charset="0"/>
              </a:rPr>
              <a:t>	La calidad de los productos que se diferencia de sus competidores de la resistencia y un servicio final al cliente.</a:t>
            </a:r>
          </a:p>
          <a:p>
            <a:r>
              <a:rPr lang="es-ES" sz="1400" dirty="0" smtClean="0">
                <a:latin typeface="Comic Sans MS" pitchFamily="66" charset="0"/>
              </a:rPr>
              <a:t>	</a:t>
            </a:r>
          </a:p>
          <a:p>
            <a:r>
              <a:rPr lang="es-ES" sz="1400" dirty="0" smtClean="0">
                <a:latin typeface="Comic Sans MS" pitchFamily="66" charset="0"/>
              </a:rPr>
              <a:t>	Los productos más rentables de la empresa sigue siendo la chatarra y cada cierto tiempo hay materiales de ocasión que son expuestos en la página web </a:t>
            </a:r>
            <a:r>
              <a:rPr lang="es-ES" sz="1400" dirty="0" smtClean="0">
                <a:latin typeface="Comic Sans MS" pitchFamily="66" charset="0"/>
                <a:hlinkClick r:id="rId10"/>
              </a:rPr>
              <a:t>www.mallasgalbis.es</a:t>
            </a:r>
            <a:r>
              <a:rPr lang="es-ES" sz="1400" dirty="0" smtClean="0">
                <a:latin typeface="Comic Sans MS" pitchFamily="66" charset="0"/>
              </a:rPr>
              <a:t>  y es bastante atractivo para lo clientes, ya que conocen las oferta que existen.</a:t>
            </a: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6" name="15 Botón de acción: Hacia delante o Siguiente">
            <a:hlinkClick r:id="" action="ppaction://hlinkshowjump?jump=nextslide" highlightClick="1"/>
          </p:cNvPr>
          <p:cNvSpPr/>
          <p:nvPr/>
        </p:nvSpPr>
        <p:spPr>
          <a:xfrm>
            <a:off x="8715404" y="6429396"/>
            <a:ext cx="428596"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215338" y="6429396"/>
            <a:ext cx="500066" cy="4286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Botón de acción: Volver">
            <a:hlinkClick r:id="rId11" action="ppaction://hlinksldjump" highlightClick="1"/>
          </p:cNvPr>
          <p:cNvSpPr/>
          <p:nvPr/>
        </p:nvSpPr>
        <p:spPr>
          <a:xfrm>
            <a:off x="7572396" y="6429396"/>
            <a:ext cx="500066"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428604"/>
            <a:ext cx="5857916" cy="8032968"/>
          </a:xfrm>
          <a:prstGeom prst="rect">
            <a:avLst/>
          </a:prstGeom>
          <a:noFill/>
        </p:spPr>
        <p:txBody>
          <a:bodyPr wrap="square" rtlCol="0">
            <a:spAutoFit/>
          </a:bodyPr>
          <a:lstStyle/>
          <a:p>
            <a:r>
              <a:rPr lang="es-ES" dirty="0" smtClean="0">
                <a:latin typeface="Comic Sans MS" pitchFamily="66" charset="0"/>
              </a:rPr>
              <a:t>DESCRIPCIÓN DEL SECTOR ACTUAL:</a:t>
            </a:r>
          </a:p>
          <a:p>
            <a:endParaRPr lang="es-ES" dirty="0" smtClean="0">
              <a:latin typeface="Comic Sans MS" pitchFamily="66" charset="0"/>
            </a:endParaRPr>
          </a:p>
          <a:p>
            <a:r>
              <a:rPr lang="es-ES" sz="1400" dirty="0" smtClean="0">
                <a:latin typeface="Comic Sans MS" pitchFamily="66" charset="0"/>
              </a:rPr>
              <a:t>	La supervivencia de Galbis en el mercado, se esta haciendo más amena por las oportunidades que le </a:t>
            </a:r>
            <a:r>
              <a:rPr lang="es-ES" sz="1400" dirty="0" err="1" smtClean="0">
                <a:latin typeface="Comic Sans MS" pitchFamily="66" charset="0"/>
              </a:rPr>
              <a:t>estan</a:t>
            </a:r>
            <a:r>
              <a:rPr lang="es-ES" sz="1400" dirty="0" smtClean="0">
                <a:latin typeface="Comic Sans MS" pitchFamily="66" charset="0"/>
              </a:rPr>
              <a:t> prestado los organismo públicos como son, la construcción de pistas de pádel, el mantenimiento de fincas para contralar las protección de los árboles con la firma de EGMASA, TRAGA, el cerramiento del ferrocarril de Madrid, no ha entrado en una situación difícil.  </a:t>
            </a:r>
          </a:p>
          <a:p>
            <a:endParaRPr lang="es-ES" sz="1400" dirty="0" smtClean="0">
              <a:latin typeface="Comic Sans MS" pitchFamily="66" charset="0"/>
            </a:endParaRPr>
          </a:p>
          <a:p>
            <a:r>
              <a:rPr lang="es-ES" sz="1400" dirty="0" smtClean="0">
                <a:latin typeface="Comic Sans MS" pitchFamily="66" charset="0"/>
              </a:rPr>
              <a:t>	Esta difícil situación económica, se está notado en la empresa ya que sus clientes, van buscando sus marcas,  marcas propias de la empresa, como son </a:t>
            </a:r>
            <a:r>
              <a:rPr lang="es-ES" sz="1400" dirty="0" err="1" smtClean="0">
                <a:latin typeface="Comic Sans MS" pitchFamily="66" charset="0"/>
              </a:rPr>
              <a:t>Galbisplus</a:t>
            </a:r>
            <a:r>
              <a:rPr lang="es-ES" sz="1400" dirty="0" smtClean="0">
                <a:latin typeface="Comic Sans MS" pitchFamily="66" charset="0"/>
              </a:rPr>
              <a:t>,  que son más económicas.</a:t>
            </a:r>
          </a:p>
          <a:p>
            <a:r>
              <a:rPr lang="es-ES" sz="1400" dirty="0" smtClean="0">
                <a:latin typeface="Comic Sans MS" pitchFamily="66" charset="0"/>
              </a:rPr>
              <a:t>	</a:t>
            </a:r>
          </a:p>
          <a:p>
            <a:r>
              <a:rPr lang="es-ES" sz="1400" dirty="0" smtClean="0">
                <a:latin typeface="Comic Sans MS" pitchFamily="66" charset="0"/>
              </a:rPr>
              <a:t>	En el sector ganadero y agrícola, solo quedará el gran ganadero y el pequeño se perderá, ya que las subvenciones que se le están dando a estos sectores son menores y dificultan su supervivencia en el mercado. Muchos de los clientes de Galbis son autónomos y están muy desprotegidos.</a:t>
            </a:r>
          </a:p>
          <a:p>
            <a:endParaRPr lang="es-ES" sz="1400" dirty="0" smtClean="0">
              <a:latin typeface="Comic Sans MS" pitchFamily="66" charset="0"/>
            </a:endParaRPr>
          </a:p>
          <a:p>
            <a:r>
              <a:rPr lang="es-ES" sz="1400" dirty="0" smtClean="0">
                <a:latin typeface="Comic Sans MS" pitchFamily="66" charset="0"/>
              </a:rPr>
              <a:t>	Algunas de las estrategias de la empresa frente a sus competidores es, sobresalir en la calidad de sus productos, en el servicio prestado sus clientes y ofrecer un buen acabado en el producto final. Otra de las cosas que diferencia a Galbis de sus competidores, es su venta por internet.</a:t>
            </a:r>
          </a:p>
          <a:p>
            <a:r>
              <a:rPr lang="es-ES" sz="1400" dirty="0" smtClean="0">
                <a:latin typeface="Comic Sans MS" pitchFamily="66" charset="0"/>
              </a:rPr>
              <a:t>	Por último, Galbis presenta sus productos en diferentes ferias de muestras  internacionales, como son Zafra (Badajoz), Portugal, Pozoblanco, Salamanca, </a:t>
            </a:r>
            <a:r>
              <a:rPr lang="es-ES" sz="1400" dirty="0" err="1" smtClean="0">
                <a:latin typeface="Comic Sans MS" pitchFamily="66" charset="0"/>
              </a:rPr>
              <a:t>Venatora</a:t>
            </a:r>
            <a:r>
              <a:rPr lang="es-ES" sz="1400" dirty="0" smtClean="0">
                <a:latin typeface="Comic Sans MS" pitchFamily="66" charset="0"/>
              </a:rPr>
              <a:t>.</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6" name="15 Botón de acción: Volver">
            <a:hlinkClick r:id="rId9" action="ppaction://hlinksldjump" highlightClick="1"/>
          </p:cNvPr>
          <p:cNvSpPr/>
          <p:nvPr/>
        </p:nvSpPr>
        <p:spPr>
          <a:xfrm>
            <a:off x="8501090" y="6429396"/>
            <a:ext cx="642910"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LA TECNOLOGÍA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graphicFrame>
        <p:nvGraphicFramePr>
          <p:cNvPr id="16" name="15 Tabla"/>
          <p:cNvGraphicFramePr>
            <a:graphicFrameLocks noGrp="1"/>
          </p:cNvGraphicFramePr>
          <p:nvPr/>
        </p:nvGraphicFramePr>
        <p:xfrm>
          <a:off x="2857488" y="2428868"/>
          <a:ext cx="3619504" cy="3074036"/>
        </p:xfrm>
        <a:graphic>
          <a:graphicData uri="http://schemas.openxmlformats.org/drawingml/2006/table">
            <a:tbl>
              <a:tblPr firstRow="1" bandRow="1">
                <a:tableStyleId>{08FB837D-C827-4EFA-A057-4D05807E0F7C}</a:tableStyleId>
              </a:tblPr>
              <a:tblGrid>
                <a:gridCol w="1809752"/>
                <a:gridCol w="1809752"/>
              </a:tblGrid>
              <a:tr h="671280">
                <a:tc>
                  <a:txBody>
                    <a:bodyPr/>
                    <a:lstStyle/>
                    <a:p>
                      <a:r>
                        <a:rPr lang="es-ES" dirty="0" smtClean="0">
                          <a:latin typeface="Comic Sans MS" pitchFamily="66" charset="0"/>
                        </a:rPr>
                        <a:t>Tipo</a:t>
                      </a:r>
                      <a:r>
                        <a:rPr lang="es-ES" baseline="0" dirty="0" smtClean="0">
                          <a:latin typeface="Comic Sans MS" pitchFamily="66" charset="0"/>
                        </a:rPr>
                        <a:t> de empresa</a:t>
                      </a:r>
                      <a:endParaRPr lang="es-ES" dirty="0">
                        <a:latin typeface="Comic Sans MS" pitchFamily="66" charset="0"/>
                      </a:endParaRPr>
                    </a:p>
                  </a:txBody>
                  <a:tcPr/>
                </a:tc>
                <a:tc>
                  <a:txBody>
                    <a:bodyPr/>
                    <a:lstStyle/>
                    <a:p>
                      <a:r>
                        <a:rPr lang="es-ES" dirty="0" smtClean="0">
                          <a:latin typeface="Comic Sans MS" pitchFamily="66" charset="0"/>
                        </a:rPr>
                        <a:t>Producción</a:t>
                      </a:r>
                      <a:r>
                        <a:rPr lang="es-ES" baseline="0" dirty="0" smtClean="0">
                          <a:latin typeface="Comic Sans MS" pitchFamily="66" charset="0"/>
                        </a:rPr>
                        <a:t> mayorista</a:t>
                      </a:r>
                      <a:endParaRPr lang="es-ES" dirty="0">
                        <a:latin typeface="Comic Sans MS" pitchFamily="66" charset="0"/>
                      </a:endParaRPr>
                    </a:p>
                  </a:txBody>
                  <a:tcPr/>
                </a:tc>
              </a:tr>
              <a:tr h="671280">
                <a:tc>
                  <a:txBody>
                    <a:bodyPr/>
                    <a:lstStyle/>
                    <a:p>
                      <a:r>
                        <a:rPr lang="es-ES" sz="1400" dirty="0" smtClean="0">
                          <a:latin typeface="Comic Sans MS" pitchFamily="66" charset="0"/>
                        </a:rPr>
                        <a:t>Tipo</a:t>
                      </a:r>
                      <a:r>
                        <a:rPr lang="es-ES" sz="1400" baseline="0" dirty="0" smtClean="0">
                          <a:latin typeface="Comic Sans MS" pitchFamily="66" charset="0"/>
                        </a:rPr>
                        <a:t> de sistema productivo</a:t>
                      </a:r>
                      <a:endParaRPr lang="es-ES" sz="1400" dirty="0">
                        <a:latin typeface="Comic Sans MS" pitchFamily="66" charset="0"/>
                      </a:endParaRPr>
                    </a:p>
                  </a:txBody>
                  <a:tcPr/>
                </a:tc>
                <a:tc>
                  <a:txBody>
                    <a:bodyPr/>
                    <a:lstStyle/>
                    <a:p>
                      <a:r>
                        <a:rPr lang="es-ES" sz="1400" dirty="0" smtClean="0">
                          <a:latin typeface="Comic Sans MS" pitchFamily="66" charset="0"/>
                        </a:rPr>
                        <a:t>Producción</a:t>
                      </a:r>
                      <a:r>
                        <a:rPr lang="es-ES" sz="1400" baseline="0" dirty="0" smtClean="0">
                          <a:latin typeface="Comic Sans MS" pitchFamily="66" charset="0"/>
                        </a:rPr>
                        <a:t> en serie</a:t>
                      </a:r>
                    </a:p>
                  </a:txBody>
                  <a:tcPr/>
                </a:tc>
              </a:tr>
              <a:tr h="671280">
                <a:tc>
                  <a:txBody>
                    <a:bodyPr/>
                    <a:lstStyle/>
                    <a:p>
                      <a:r>
                        <a:rPr lang="es-ES" sz="1400" dirty="0" smtClean="0">
                          <a:latin typeface="Comic Sans MS" pitchFamily="66" charset="0"/>
                        </a:rPr>
                        <a:t>Output</a:t>
                      </a:r>
                      <a:r>
                        <a:rPr lang="es-ES" sz="1400" baseline="0" dirty="0" smtClean="0">
                          <a:latin typeface="Comic Sans MS" pitchFamily="66" charset="0"/>
                        </a:rPr>
                        <a:t> final </a:t>
                      </a:r>
                      <a:endParaRPr lang="es-ES" sz="1400" dirty="0">
                        <a:latin typeface="Comic Sans MS" pitchFamily="66" charset="0"/>
                      </a:endParaRPr>
                    </a:p>
                  </a:txBody>
                  <a:tcPr/>
                </a:tc>
                <a:tc>
                  <a:txBody>
                    <a:bodyPr/>
                    <a:lstStyle/>
                    <a:p>
                      <a:r>
                        <a:rPr lang="es-ES" sz="1400" dirty="0" smtClean="0">
                          <a:latin typeface="Comic Sans MS" pitchFamily="66" charset="0"/>
                        </a:rPr>
                        <a:t>Productos</a:t>
                      </a:r>
                      <a:r>
                        <a:rPr lang="es-ES" sz="1400" baseline="0" dirty="0" smtClean="0">
                          <a:latin typeface="Comic Sans MS" pitchFamily="66" charset="0"/>
                        </a:rPr>
                        <a:t> estandarizados</a:t>
                      </a:r>
                      <a:endParaRPr lang="es-ES" sz="1400" dirty="0">
                        <a:latin typeface="Comic Sans MS" pitchFamily="66" charset="0"/>
                      </a:endParaRPr>
                    </a:p>
                  </a:txBody>
                  <a:tcPr/>
                </a:tc>
              </a:tr>
              <a:tr h="671280">
                <a:tc>
                  <a:txBody>
                    <a:bodyPr/>
                    <a:lstStyle/>
                    <a:p>
                      <a:r>
                        <a:rPr lang="es-ES" sz="1400" dirty="0" smtClean="0">
                          <a:latin typeface="Comic Sans MS" pitchFamily="66" charset="0"/>
                        </a:rPr>
                        <a:t>Tecnología</a:t>
                      </a:r>
                      <a:endParaRPr lang="es-ES" sz="1400" dirty="0">
                        <a:latin typeface="Comic Sans MS" pitchFamily="66" charset="0"/>
                      </a:endParaRPr>
                    </a:p>
                  </a:txBody>
                  <a:tcPr/>
                </a:tc>
                <a:tc>
                  <a:txBody>
                    <a:bodyPr/>
                    <a:lstStyle/>
                    <a:p>
                      <a:r>
                        <a:rPr lang="es-ES" sz="1400" dirty="0" smtClean="0">
                          <a:latin typeface="Comic Sans MS" pitchFamily="66" charset="0"/>
                        </a:rPr>
                        <a:t>Regulación y rutina</a:t>
                      </a:r>
                      <a:endParaRPr lang="es-ES" sz="1400" dirty="0">
                        <a:latin typeface="Comic Sans MS" pitchFamily="66" charset="0"/>
                      </a:endParaRPr>
                    </a:p>
                  </a:txBody>
                  <a:tcPr/>
                </a:tc>
              </a:tr>
              <a:tr h="388916">
                <a:tc>
                  <a:txBody>
                    <a:bodyPr/>
                    <a:lstStyle/>
                    <a:p>
                      <a:endParaRPr lang="es-ES" dirty="0"/>
                    </a:p>
                  </a:txBody>
                  <a:tcPr/>
                </a:tc>
                <a:tc>
                  <a:txBody>
                    <a:bodyPr/>
                    <a:lstStyle/>
                    <a:p>
                      <a:endParaRPr lang="es-ES" dirty="0"/>
                    </a:p>
                  </a:txBody>
                  <a:tcPr/>
                </a:tc>
              </a:tr>
            </a:tbl>
          </a:graphicData>
        </a:graphic>
      </p:graphicFrame>
      <p:sp>
        <p:nvSpPr>
          <p:cNvPr id="18" name="17 CuadroTexto"/>
          <p:cNvSpPr txBox="1"/>
          <p:nvPr/>
        </p:nvSpPr>
        <p:spPr>
          <a:xfrm>
            <a:off x="6572264" y="1785926"/>
            <a:ext cx="2286016" cy="3323987"/>
          </a:xfrm>
          <a:prstGeom prst="rect">
            <a:avLst/>
          </a:prstGeom>
          <a:noFill/>
        </p:spPr>
        <p:txBody>
          <a:bodyPr wrap="square" rtlCol="0">
            <a:spAutoFit/>
          </a:bodyPr>
          <a:lstStyle/>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endParaRPr lang="es-ES" sz="1400" dirty="0" smtClean="0">
              <a:latin typeface="Comic Sans MS" pitchFamily="66" charset="0"/>
            </a:endParaRPr>
          </a:p>
          <a:p>
            <a:r>
              <a:rPr lang="es-ES" sz="1400" dirty="0" smtClean="0">
                <a:latin typeface="Comic Sans MS" pitchFamily="66" charset="0"/>
              </a:rPr>
              <a:t>En cuanto a la tecnología, la empresa recientemente ha introducido una maquinaria que le da un acabado mas satisfactorio a sus productos </a:t>
            </a:r>
            <a:r>
              <a:rPr lang="es-ES" sz="1400" dirty="0" err="1" smtClean="0">
                <a:latin typeface="Comic Sans MS" pitchFamily="66" charset="0"/>
              </a:rPr>
              <a:t>finles</a:t>
            </a:r>
            <a:r>
              <a:rPr lang="es-ES" sz="1400" dirty="0" smtClean="0">
                <a:latin typeface="Comic Sans MS" pitchFamily="66" charset="0"/>
              </a:rPr>
              <a:t> . Se trata de un </a:t>
            </a:r>
            <a:r>
              <a:rPr lang="es-ES" sz="1400" dirty="0" smtClean="0">
                <a:latin typeface="Comic Sans MS" pitchFamily="66" charset="0"/>
                <a:hlinkClick r:id="rId10" action="ppaction://hlinksldjump"/>
              </a:rPr>
              <a:t>túnel de pintura.</a:t>
            </a:r>
            <a:endParaRPr lang="es-ES" sz="1400" dirty="0">
              <a:latin typeface="Comic Sans MS" pitchFamily="66" charset="0"/>
            </a:endParaRPr>
          </a:p>
        </p:txBody>
      </p:sp>
      <p:sp>
        <p:nvSpPr>
          <p:cNvPr id="19" name="18 Botón de acción: Hacia delante o Siguiente">
            <a:hlinkClick r:id="" action="ppaction://hlinkshowjump?jump=nextslide" highlightClick="1"/>
          </p:cNvPr>
          <p:cNvSpPr/>
          <p:nvPr/>
        </p:nvSpPr>
        <p:spPr>
          <a:xfrm>
            <a:off x="8643966" y="6429396"/>
            <a:ext cx="500034"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Botón de acción: Volver">
            <a:hlinkClick r:id="rId8" action="ppaction://hlinksldjump" highlightClick="1"/>
          </p:cNvPr>
          <p:cNvSpPr/>
          <p:nvPr/>
        </p:nvSpPr>
        <p:spPr>
          <a:xfrm>
            <a:off x="8001024" y="6429396"/>
            <a:ext cx="57150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a:t>
            </a:r>
          </a:p>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CONTIGENCIA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714612" y="1500175"/>
            <a:ext cx="6215106" cy="3877985"/>
          </a:xfrm>
          <a:prstGeom prst="rect">
            <a:avLst/>
          </a:prstGeom>
          <a:noFill/>
        </p:spPr>
        <p:txBody>
          <a:bodyPr wrap="square" rtlCol="0">
            <a:spAutoFit/>
          </a:bodyPr>
          <a:lstStyle/>
          <a:p>
            <a:r>
              <a:rPr lang="es-ES" dirty="0" smtClean="0"/>
              <a:t>	</a:t>
            </a:r>
          </a:p>
          <a:p>
            <a:endParaRPr lang="es-ES" sz="1400" dirty="0" smtClean="0">
              <a:latin typeface="Comic Sans MS" pitchFamily="66" charset="0"/>
            </a:endParaRPr>
          </a:p>
          <a:p>
            <a:r>
              <a:rPr lang="es-ES" sz="1400" dirty="0" smtClean="0">
                <a:latin typeface="Comic Sans MS" pitchFamily="66" charset="0"/>
              </a:rPr>
              <a:t>	Explicación del proceso productivo del túnel de pintura:</a:t>
            </a:r>
          </a:p>
          <a:p>
            <a:r>
              <a:rPr lang="es-ES" sz="1400" dirty="0" smtClean="0">
                <a:latin typeface="Comic Sans MS" pitchFamily="66" charset="0"/>
              </a:rPr>
              <a:t> </a:t>
            </a:r>
          </a:p>
          <a:p>
            <a:r>
              <a:rPr lang="es-ES" sz="1400" dirty="0" smtClean="0">
                <a:latin typeface="Comic Sans MS" pitchFamily="66" charset="0"/>
              </a:rPr>
              <a:t>	El 1º paso, las piezas sin pintar son colgadas por los trabajadores en la cadena que irán pasando por los diferentes hornos (lavado, secado y pintura).</a:t>
            </a:r>
          </a:p>
          <a:p>
            <a:r>
              <a:rPr lang="es-ES" sz="1400" dirty="0" smtClean="0">
                <a:latin typeface="Comic Sans MS" pitchFamily="66" charset="0"/>
              </a:rPr>
              <a:t> </a:t>
            </a:r>
          </a:p>
          <a:p>
            <a:r>
              <a:rPr lang="es-ES" sz="1400" dirty="0" smtClean="0">
                <a:latin typeface="Comic Sans MS" pitchFamily="66" charset="0"/>
              </a:rPr>
              <a:t>	El 2º paso, las piezas entran al túnel de lavado.</a:t>
            </a:r>
          </a:p>
          <a:p>
            <a:r>
              <a:rPr lang="es-ES" sz="1400" dirty="0" smtClean="0">
                <a:latin typeface="Comic Sans MS" pitchFamily="66" charset="0"/>
              </a:rPr>
              <a:t>En la tercera de la fotografía se ve, el cuadro de mandos, desde el cual se controlan los diferentes hornos y las cadenas, su velocidad, la temperatura, etc.</a:t>
            </a:r>
          </a:p>
          <a:p>
            <a:r>
              <a:rPr lang="es-ES" sz="1400" dirty="0" smtClean="0">
                <a:latin typeface="Comic Sans MS" pitchFamily="66" charset="0"/>
              </a:rPr>
              <a:t> </a:t>
            </a:r>
          </a:p>
          <a:p>
            <a:r>
              <a:rPr lang="es-ES" sz="1400" dirty="0" smtClean="0">
                <a:latin typeface="Comic Sans MS" pitchFamily="66" charset="0"/>
              </a:rPr>
              <a:t>	El 3º paso, sale las piezas lavadas y se introducen en el túnel de secado para luego ser pintadas.</a:t>
            </a:r>
          </a:p>
          <a:p>
            <a:r>
              <a:rPr lang="es-ES" sz="1400" dirty="0" smtClean="0">
                <a:latin typeface="Comic Sans MS" pitchFamily="66" charset="0"/>
              </a:rPr>
              <a:t>Las piezas van pasado de un túnel a otro colgadas por ganchos.</a:t>
            </a:r>
          </a:p>
          <a:p>
            <a:r>
              <a:rPr lang="es-ES" dirty="0" smtClean="0"/>
              <a:t> </a:t>
            </a:r>
          </a:p>
        </p:txBody>
      </p:sp>
      <p:sp>
        <p:nvSpPr>
          <p:cNvPr id="16" name="15 Botón de acción: Hacia delante o Siguiente">
            <a:hlinkClick r:id="" action="ppaction://hlinkshowjump?jump=nextslide" highlightClick="1"/>
          </p:cNvPr>
          <p:cNvSpPr/>
          <p:nvPr/>
        </p:nvSpPr>
        <p:spPr>
          <a:xfrm>
            <a:off x="8715404" y="6500834"/>
            <a:ext cx="42859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Volver">
            <a:hlinkClick r:id="rId10" action="ppaction://hlinksldjump" highlightClick="1"/>
          </p:cNvPr>
          <p:cNvSpPr/>
          <p:nvPr/>
        </p:nvSpPr>
        <p:spPr>
          <a:xfrm>
            <a:off x="8215338" y="6500834"/>
            <a:ext cx="428628"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FACTORES DE </a:t>
            </a:r>
          </a:p>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CONTIGENCIA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714612" y="1500175"/>
            <a:ext cx="6215106" cy="4585871"/>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El 4º paso, es pintar las piezas que podemos observar en la fotografía, como la máquina pinta la pieza y un trabajador con la ayuda de una pistola de pintura retoca los rincones por donde no llega la máquina.</a:t>
            </a:r>
          </a:p>
          <a:p>
            <a:r>
              <a:rPr lang="es-ES" sz="1400" dirty="0" smtClean="0">
                <a:latin typeface="Comic Sans MS" pitchFamily="66" charset="0"/>
              </a:rPr>
              <a:t> </a:t>
            </a:r>
          </a:p>
          <a:p>
            <a:r>
              <a:rPr lang="es-ES" sz="1400" dirty="0" smtClean="0">
                <a:latin typeface="Comic Sans MS" pitchFamily="66" charset="0"/>
              </a:rPr>
              <a:t>	El 5º paso, después de pintar la pieza entra en otro túnel independiente que se encarga de fundir el polvo.</a:t>
            </a:r>
          </a:p>
          <a:p>
            <a:r>
              <a:rPr lang="es-ES" sz="1400" dirty="0" smtClean="0">
                <a:latin typeface="Comic Sans MS" pitchFamily="66" charset="0"/>
              </a:rPr>
              <a:t>En este caso, se ve como se está pintando un producto, es decir tablones, pero no solo pintan ese producto sino también ángulos, tubos, puertas,… y de diferentes colores, blanco, azul, gris, negro, verde.</a:t>
            </a:r>
          </a:p>
          <a:p>
            <a:r>
              <a:rPr lang="es-ES" sz="1400" dirty="0" smtClean="0">
                <a:latin typeface="Comic Sans MS" pitchFamily="66" charset="0"/>
              </a:rPr>
              <a:t> </a:t>
            </a:r>
          </a:p>
          <a:p>
            <a:r>
              <a:rPr lang="es-ES" sz="1400" dirty="0" smtClean="0">
                <a:latin typeface="Comic Sans MS" pitchFamily="66" charset="0"/>
              </a:rPr>
              <a:t>	En el 6º paso, aparecen los tubos terminados.</a:t>
            </a:r>
          </a:p>
          <a:p>
            <a:r>
              <a:rPr lang="es-ES" sz="1400" dirty="0" smtClean="0">
                <a:latin typeface="Comic Sans MS" pitchFamily="66" charset="0"/>
              </a:rPr>
              <a:t>	Y en 7º y último paso, se apilan los tubos para su venta.</a:t>
            </a:r>
          </a:p>
          <a:p>
            <a:endParaRPr lang="es-ES" sz="1400" dirty="0" smtClean="0">
              <a:latin typeface="Comic Sans MS" pitchFamily="66" charset="0"/>
            </a:endParaRPr>
          </a:p>
          <a:p>
            <a:endParaRPr lang="es-ES" sz="1400" dirty="0" smtClean="0">
              <a:latin typeface="Comic Sans MS" pitchFamily="66" charset="0"/>
            </a:endParaRPr>
          </a:p>
          <a:p>
            <a:pPr algn="ctr"/>
            <a:r>
              <a:rPr lang="es-ES" sz="1400" smtClean="0">
                <a:latin typeface="Comic Sans MS" pitchFamily="66" charset="0"/>
              </a:rPr>
              <a:t>(VIDEO PROCESO PRODUCTIVO)</a:t>
            </a:r>
            <a:endParaRPr lang="es-ES" sz="1400" dirty="0" smtClean="0">
              <a:latin typeface="Comic Sans MS" pitchFamily="66" charset="0"/>
            </a:endParaRPr>
          </a:p>
          <a:p>
            <a:endParaRPr lang="es-ES" sz="1400" dirty="0">
              <a:latin typeface="Comic Sans MS" pitchFamily="66" charset="0"/>
            </a:endParaRPr>
          </a:p>
        </p:txBody>
      </p:sp>
      <p:sp>
        <p:nvSpPr>
          <p:cNvPr id="16" name="15 Botón de acción: Hacia delante o Siguiente">
            <a:hlinkClick r:id="" action="ppaction://hlinkshowjump?jump=nextslide" highlightClick="1"/>
          </p:cNvPr>
          <p:cNvSpPr/>
          <p:nvPr/>
        </p:nvSpPr>
        <p:spPr>
          <a:xfrm>
            <a:off x="8715404" y="6429396"/>
            <a:ext cx="428596"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Botón de acción: Hacia atrás o Anterior">
            <a:hlinkClick r:id="" action="ppaction://hlinkshowjump?jump=previousslide" highlightClick="1"/>
          </p:cNvPr>
          <p:cNvSpPr/>
          <p:nvPr/>
        </p:nvSpPr>
        <p:spPr>
          <a:xfrm>
            <a:off x="8286776" y="6429396"/>
            <a:ext cx="428628" cy="4286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Botón de acción: Volver">
            <a:hlinkClick r:id="rId10" action="ppaction://hlinksldjump" highlightClick="1"/>
          </p:cNvPr>
          <p:cNvSpPr/>
          <p:nvPr/>
        </p:nvSpPr>
        <p:spPr>
          <a:xfrm>
            <a:off x="7643834" y="6429396"/>
            <a:ext cx="500066"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142984"/>
            <a:ext cx="6357950" cy="5500726"/>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a:effectLst>
            <a:glow rad="101600">
              <a:schemeClr val="accent1">
                <a:satMod val="175000"/>
                <a:alpha val="40000"/>
              </a:schemeClr>
            </a:glow>
          </a:effectLst>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pic>
        <p:nvPicPr>
          <p:cNvPr id="19" name="18 Imagen" descr="C:\Users\asus\Desktop\ANA\ETEA\organizacion de empresas\FOTOGRAFIAS EMPRESA\P3200194.JPG"/>
          <p:cNvPicPr/>
          <p:nvPr/>
        </p:nvPicPr>
        <p:blipFill>
          <a:blip r:embed="rId10" cstate="print"/>
          <a:srcRect/>
          <a:stretch>
            <a:fillRect/>
          </a:stretch>
        </p:blipFill>
        <p:spPr bwMode="auto">
          <a:xfrm>
            <a:off x="2786051" y="214290"/>
            <a:ext cx="1928825" cy="1714512"/>
          </a:xfrm>
          <a:prstGeom prst="rect">
            <a:avLst/>
          </a:prstGeom>
          <a:noFill/>
          <a:ln w="9525">
            <a:noFill/>
            <a:miter lim="800000"/>
            <a:headEnd/>
            <a:tailEnd/>
          </a:ln>
        </p:spPr>
      </p:pic>
      <p:sp>
        <p:nvSpPr>
          <p:cNvPr id="20" name="19 CuadroTexto"/>
          <p:cNvSpPr txBox="1"/>
          <p:nvPr/>
        </p:nvSpPr>
        <p:spPr>
          <a:xfrm>
            <a:off x="2786050" y="1928802"/>
            <a:ext cx="1928826" cy="430887"/>
          </a:xfrm>
          <a:prstGeom prst="rect">
            <a:avLst/>
          </a:prstGeom>
          <a:noFill/>
        </p:spPr>
        <p:txBody>
          <a:bodyPr wrap="square" rtlCol="0">
            <a:spAutoFit/>
          </a:bodyPr>
          <a:lstStyle/>
          <a:p>
            <a:pPr algn="ctr"/>
            <a:r>
              <a:rPr lang="es-ES" sz="1100" dirty="0" smtClean="0">
                <a:latin typeface="Comic Sans MS" pitchFamily="66" charset="0"/>
              </a:rPr>
              <a:t>Material antes de ser pintado</a:t>
            </a:r>
            <a:endParaRPr lang="es-ES" sz="1100" dirty="0">
              <a:latin typeface="Comic Sans MS" pitchFamily="66" charset="0"/>
            </a:endParaRPr>
          </a:p>
        </p:txBody>
      </p:sp>
      <p:pic>
        <p:nvPicPr>
          <p:cNvPr id="21" name="20 Imagen" descr="C:\Users\asus\Desktop\ANA\ETEA\organizacion de empresas\FOTOGRAFIAS EMPRESA\P3200185.JPG"/>
          <p:cNvPicPr/>
          <p:nvPr/>
        </p:nvPicPr>
        <p:blipFill>
          <a:blip r:embed="rId11" cstate="print"/>
          <a:srcRect/>
          <a:stretch>
            <a:fillRect/>
          </a:stretch>
        </p:blipFill>
        <p:spPr bwMode="auto">
          <a:xfrm>
            <a:off x="2643174" y="2928934"/>
            <a:ext cx="2376494" cy="1711374"/>
          </a:xfrm>
          <a:prstGeom prst="rect">
            <a:avLst/>
          </a:prstGeom>
          <a:noFill/>
          <a:ln w="9525">
            <a:noFill/>
            <a:miter lim="800000"/>
            <a:headEnd/>
            <a:tailEnd/>
          </a:ln>
        </p:spPr>
      </p:pic>
      <p:sp>
        <p:nvSpPr>
          <p:cNvPr id="22" name="21 CuadroTexto"/>
          <p:cNvSpPr txBox="1"/>
          <p:nvPr/>
        </p:nvSpPr>
        <p:spPr>
          <a:xfrm>
            <a:off x="2643174" y="3857628"/>
            <a:ext cx="1571636" cy="769441"/>
          </a:xfrm>
          <a:prstGeom prst="rect">
            <a:avLst/>
          </a:prstGeom>
          <a:noFill/>
        </p:spPr>
        <p:txBody>
          <a:bodyPr wrap="square" rtlCol="0">
            <a:spAutoFit/>
          </a:bodyPr>
          <a:lstStyle/>
          <a:p>
            <a:pPr algn="ctr"/>
            <a:r>
              <a:rPr lang="es-ES" sz="1100" dirty="0" smtClean="0">
                <a:solidFill>
                  <a:schemeClr val="bg1"/>
                </a:solidFill>
                <a:latin typeface="Comic Sans MS" pitchFamily="66" charset="0"/>
              </a:rPr>
              <a:t>Los diferentes hornos donde se lava el materia, se seca y se pinta.</a:t>
            </a:r>
            <a:endParaRPr lang="es-ES" sz="1100" dirty="0">
              <a:solidFill>
                <a:schemeClr val="bg1"/>
              </a:solidFill>
              <a:latin typeface="Comic Sans MS" pitchFamily="66" charset="0"/>
            </a:endParaRPr>
          </a:p>
        </p:txBody>
      </p:sp>
      <p:sp>
        <p:nvSpPr>
          <p:cNvPr id="24" name="23 Flecha abajo"/>
          <p:cNvSpPr/>
          <p:nvPr/>
        </p:nvSpPr>
        <p:spPr>
          <a:xfrm>
            <a:off x="3357554" y="2357430"/>
            <a:ext cx="857256" cy="500066"/>
          </a:xfrm>
          <a:prstGeom prst="downArrow">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6" name="25 Imagen" descr="C:\Users\asus\Desktop\ANA\ETEA\organizacion de empresas\FOTOGRAFIAS EMPRESA\P3200190.JPG"/>
          <p:cNvPicPr/>
          <p:nvPr/>
        </p:nvPicPr>
        <p:blipFill>
          <a:blip r:embed="rId12" cstate="print"/>
          <a:srcRect/>
          <a:stretch>
            <a:fillRect/>
          </a:stretch>
        </p:blipFill>
        <p:spPr bwMode="auto">
          <a:xfrm>
            <a:off x="2643174" y="5429240"/>
            <a:ext cx="1928826" cy="1428760"/>
          </a:xfrm>
          <a:prstGeom prst="rect">
            <a:avLst/>
          </a:prstGeom>
          <a:noFill/>
          <a:ln w="9525">
            <a:noFill/>
            <a:miter lim="800000"/>
            <a:headEnd/>
            <a:tailEnd/>
          </a:ln>
        </p:spPr>
      </p:pic>
      <p:sp>
        <p:nvSpPr>
          <p:cNvPr id="27" name="26 CuadroTexto"/>
          <p:cNvSpPr txBox="1"/>
          <p:nvPr/>
        </p:nvSpPr>
        <p:spPr>
          <a:xfrm>
            <a:off x="4572000" y="6088559"/>
            <a:ext cx="1500198" cy="769441"/>
          </a:xfrm>
          <a:prstGeom prst="rect">
            <a:avLst/>
          </a:prstGeom>
          <a:noFill/>
        </p:spPr>
        <p:txBody>
          <a:bodyPr wrap="square" rtlCol="0">
            <a:spAutoFit/>
          </a:bodyPr>
          <a:lstStyle/>
          <a:p>
            <a:pPr algn="ctr"/>
            <a:r>
              <a:rPr lang="es-ES" sz="1100" dirty="0" smtClean="0">
                <a:latin typeface="Comic Sans MS" pitchFamily="66" charset="0"/>
              </a:rPr>
              <a:t>Cuadro de mandos desde donde se controlan los hornos.</a:t>
            </a:r>
            <a:endParaRPr lang="es-ES" sz="1100" dirty="0">
              <a:latin typeface="Comic Sans MS" pitchFamily="66" charset="0"/>
            </a:endParaRPr>
          </a:p>
        </p:txBody>
      </p:sp>
      <p:pic>
        <p:nvPicPr>
          <p:cNvPr id="31" name="30 Imagen" descr="C:\Users\asus\Desktop\ANA\ETEA\organizacion de empresas\FOTOGRAFIAS EMPRESA\P3200191.JPG"/>
          <p:cNvPicPr/>
          <p:nvPr/>
        </p:nvPicPr>
        <p:blipFill>
          <a:blip r:embed="rId13" cstate="print"/>
          <a:srcRect/>
          <a:stretch>
            <a:fillRect/>
          </a:stretch>
        </p:blipFill>
        <p:spPr bwMode="auto">
          <a:xfrm>
            <a:off x="6000760" y="5186361"/>
            <a:ext cx="2293950" cy="1671639"/>
          </a:xfrm>
          <a:prstGeom prst="rect">
            <a:avLst/>
          </a:prstGeom>
          <a:noFill/>
          <a:ln w="9525">
            <a:noFill/>
            <a:miter lim="800000"/>
            <a:headEnd/>
            <a:tailEnd/>
          </a:ln>
        </p:spPr>
      </p:pic>
      <p:sp>
        <p:nvSpPr>
          <p:cNvPr id="32" name="31 Flecha abajo"/>
          <p:cNvSpPr/>
          <p:nvPr/>
        </p:nvSpPr>
        <p:spPr>
          <a:xfrm>
            <a:off x="3500430" y="4786322"/>
            <a:ext cx="785818" cy="571504"/>
          </a:xfrm>
          <a:prstGeom prst="downArrow">
            <a:avLst/>
          </a:prstGeom>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CuadroTexto"/>
          <p:cNvSpPr txBox="1"/>
          <p:nvPr/>
        </p:nvSpPr>
        <p:spPr>
          <a:xfrm>
            <a:off x="8286776" y="5286388"/>
            <a:ext cx="857224" cy="430887"/>
          </a:xfrm>
          <a:prstGeom prst="rect">
            <a:avLst/>
          </a:prstGeom>
          <a:noFill/>
        </p:spPr>
        <p:txBody>
          <a:bodyPr wrap="square" rtlCol="0">
            <a:spAutoFit/>
          </a:bodyPr>
          <a:lstStyle/>
          <a:p>
            <a:r>
              <a:rPr lang="es-ES" sz="1100" dirty="0" smtClean="0">
                <a:latin typeface="Comic Sans MS" pitchFamily="66" charset="0"/>
              </a:rPr>
              <a:t>El horno de lavado</a:t>
            </a:r>
            <a:endParaRPr lang="es-ES" sz="1100" dirty="0">
              <a:latin typeface="Comic Sans MS" pitchFamily="66" charset="0"/>
            </a:endParaRPr>
          </a:p>
        </p:txBody>
      </p:sp>
      <p:pic>
        <p:nvPicPr>
          <p:cNvPr id="34" name="33 Imagen" descr="C:\Users\asus\Desktop\ANA\ETEA\organizacion de empresas\FOTOGRAFIAS EMPRESA\P3200187.JPG"/>
          <p:cNvPicPr/>
          <p:nvPr/>
        </p:nvPicPr>
        <p:blipFill>
          <a:blip r:embed="rId14" cstate="print"/>
          <a:srcRect/>
          <a:stretch>
            <a:fillRect/>
          </a:stretch>
        </p:blipFill>
        <p:spPr bwMode="auto">
          <a:xfrm>
            <a:off x="5357818" y="2285992"/>
            <a:ext cx="3109019" cy="2028827"/>
          </a:xfrm>
          <a:prstGeom prst="rect">
            <a:avLst/>
          </a:prstGeom>
          <a:noFill/>
          <a:ln w="9525">
            <a:noFill/>
            <a:miter lim="800000"/>
            <a:headEnd/>
            <a:tailEnd/>
          </a:ln>
        </p:spPr>
      </p:pic>
      <p:sp>
        <p:nvSpPr>
          <p:cNvPr id="35" name="34 Flecha derecha"/>
          <p:cNvSpPr/>
          <p:nvPr/>
        </p:nvSpPr>
        <p:spPr>
          <a:xfrm>
            <a:off x="4786314" y="5357826"/>
            <a:ext cx="1071570" cy="642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35 CuadroTexto"/>
          <p:cNvSpPr txBox="1"/>
          <p:nvPr/>
        </p:nvSpPr>
        <p:spPr>
          <a:xfrm>
            <a:off x="8501090" y="2786058"/>
            <a:ext cx="642910" cy="769441"/>
          </a:xfrm>
          <a:prstGeom prst="rect">
            <a:avLst/>
          </a:prstGeom>
          <a:noFill/>
        </p:spPr>
        <p:txBody>
          <a:bodyPr wrap="square" rtlCol="0">
            <a:spAutoFit/>
          </a:bodyPr>
          <a:lstStyle/>
          <a:p>
            <a:r>
              <a:rPr lang="es-ES" sz="1100" dirty="0" smtClean="0">
                <a:latin typeface="Comic Sans MS" pitchFamily="66" charset="0"/>
              </a:rPr>
              <a:t>Se pinta la pieza</a:t>
            </a:r>
            <a:endParaRPr lang="es-ES" sz="1100" dirty="0">
              <a:latin typeface="Comic Sans MS" pitchFamily="66" charset="0"/>
            </a:endParaRPr>
          </a:p>
        </p:txBody>
      </p:sp>
      <p:sp>
        <p:nvSpPr>
          <p:cNvPr id="37" name="36 Flecha arriba"/>
          <p:cNvSpPr/>
          <p:nvPr/>
        </p:nvSpPr>
        <p:spPr>
          <a:xfrm>
            <a:off x="6786578" y="4357694"/>
            <a:ext cx="714380" cy="64294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8" name="37 Imagen" descr="C:\Users\asus\Desktop\ANA\ETEA\organizacion de empresas\FOTOGRAFIAS EMPRESA\P3200192.JPG"/>
          <p:cNvPicPr/>
          <p:nvPr/>
        </p:nvPicPr>
        <p:blipFill>
          <a:blip r:embed="rId15" cstate="print"/>
          <a:srcRect/>
          <a:stretch>
            <a:fillRect/>
          </a:stretch>
        </p:blipFill>
        <p:spPr bwMode="auto">
          <a:xfrm>
            <a:off x="5214942" y="0"/>
            <a:ext cx="1928826" cy="1724023"/>
          </a:xfrm>
          <a:prstGeom prst="rect">
            <a:avLst/>
          </a:prstGeom>
          <a:noFill/>
          <a:ln w="9525">
            <a:noFill/>
            <a:miter lim="800000"/>
            <a:headEnd/>
            <a:tailEnd/>
          </a:ln>
        </p:spPr>
      </p:pic>
      <p:sp>
        <p:nvSpPr>
          <p:cNvPr id="39" name="38 Flecha arriba"/>
          <p:cNvSpPr/>
          <p:nvPr/>
        </p:nvSpPr>
        <p:spPr>
          <a:xfrm>
            <a:off x="5929322" y="1785926"/>
            <a:ext cx="714380" cy="64294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1" name="40 Imagen" descr="C:\Users\asus\Desktop\ANA\ETEA\organizacion de empresas\FOTOGRAFIAS EMPRESA\P3200184.JPG"/>
          <p:cNvPicPr/>
          <p:nvPr/>
        </p:nvPicPr>
        <p:blipFill>
          <a:blip r:embed="rId16" cstate="print"/>
          <a:srcRect/>
          <a:stretch>
            <a:fillRect/>
          </a:stretch>
        </p:blipFill>
        <p:spPr bwMode="auto">
          <a:xfrm>
            <a:off x="7143768" y="-214338"/>
            <a:ext cx="2205038" cy="188659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42" name="41 CuadroTexto"/>
          <p:cNvSpPr txBox="1"/>
          <p:nvPr/>
        </p:nvSpPr>
        <p:spPr>
          <a:xfrm>
            <a:off x="7286644" y="1714488"/>
            <a:ext cx="2071702" cy="276999"/>
          </a:xfrm>
          <a:prstGeom prst="rect">
            <a:avLst/>
          </a:prstGeom>
          <a:noFill/>
        </p:spPr>
        <p:txBody>
          <a:bodyPr wrap="square" rtlCol="0">
            <a:spAutoFit/>
          </a:bodyPr>
          <a:lstStyle/>
          <a:p>
            <a:r>
              <a:rPr lang="es-ES" sz="1200" b="1" dirty="0" smtClean="0">
                <a:latin typeface="Comic Sans MS" pitchFamily="66" charset="0"/>
              </a:rPr>
              <a:t>Resultado final</a:t>
            </a:r>
            <a:endParaRPr lang="es-ES" sz="1200" b="1" dirty="0">
              <a:latin typeface="Comic Sans MS" pitchFamily="66" charset="0"/>
            </a:endParaRPr>
          </a:p>
        </p:txBody>
      </p:sp>
      <p:sp>
        <p:nvSpPr>
          <p:cNvPr id="40" name="39 Botón de acción: Volver">
            <a:hlinkClick r:id="rId17" action="ppaction://hlinksldjump" highlightClick="1"/>
          </p:cNvPr>
          <p:cNvSpPr/>
          <p:nvPr/>
        </p:nvSpPr>
        <p:spPr>
          <a:xfrm>
            <a:off x="8643966" y="6500834"/>
            <a:ext cx="500034" cy="357166"/>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714488"/>
            <a:ext cx="5686436" cy="4286281"/>
          </a:xfrm>
        </p:spPr>
        <p:txBody>
          <a:bodyPr>
            <a:normAutofit fontScale="47500" lnSpcReduction="20000"/>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gn="just">
              <a:lnSpc>
                <a:spcPct val="120000"/>
              </a:lnSpc>
              <a:buNone/>
            </a:pPr>
            <a:r>
              <a:rPr lang="es-ES" sz="5600" dirty="0" smtClean="0">
                <a:latin typeface="Comic Sans MS" pitchFamily="66" charset="0"/>
              </a:rPr>
              <a:t>	</a:t>
            </a:r>
            <a:r>
              <a:rPr lang="es-ES" sz="2900" dirty="0" smtClean="0">
                <a:latin typeface="Comic Sans MS" pitchFamily="66" charset="0"/>
              </a:rPr>
              <a:t>	Finalmente</a:t>
            </a:r>
            <a:r>
              <a:rPr lang="es-ES" sz="2900" dirty="0">
                <a:latin typeface="Comic Sans MS" pitchFamily="66" charset="0"/>
              </a:rPr>
              <a:t>, </a:t>
            </a:r>
            <a:r>
              <a:rPr lang="es-ES" sz="2900" dirty="0" smtClean="0">
                <a:latin typeface="Comic Sans MS" pitchFamily="66" charset="0"/>
              </a:rPr>
              <a:t>la </a:t>
            </a:r>
            <a:r>
              <a:rPr lang="es-ES" sz="2900" b="1" dirty="0">
                <a:latin typeface="Comic Sans MS" pitchFamily="66" charset="0"/>
              </a:rPr>
              <a:t>tercera generación</a:t>
            </a:r>
            <a:r>
              <a:rPr lang="es-ES" sz="2900" dirty="0">
                <a:latin typeface="Comic Sans MS" pitchFamily="66" charset="0"/>
              </a:rPr>
              <a:t>, </a:t>
            </a:r>
            <a:r>
              <a:rPr lang="es-ES" sz="2900" dirty="0" smtClean="0">
                <a:latin typeface="Comic Sans MS" pitchFamily="66" charset="0"/>
              </a:rPr>
              <a:t>desde </a:t>
            </a:r>
            <a:r>
              <a:rPr lang="es-ES" sz="2900" dirty="0">
                <a:latin typeface="Comic Sans MS" pitchFamily="66" charset="0"/>
              </a:rPr>
              <a:t>1993 </a:t>
            </a:r>
            <a:r>
              <a:rPr lang="es-ES" sz="2900" dirty="0" smtClean="0">
                <a:latin typeface="Comic Sans MS" pitchFamily="66" charset="0"/>
              </a:rPr>
              <a:t>hasta</a:t>
            </a:r>
          </a:p>
          <a:p>
            <a:pPr lvl="1" algn="just">
              <a:lnSpc>
                <a:spcPct val="120000"/>
              </a:lnSpc>
              <a:buNone/>
            </a:pPr>
            <a:r>
              <a:rPr lang="es-ES" sz="2900" dirty="0" smtClean="0">
                <a:latin typeface="Comic Sans MS" pitchFamily="66" charset="0"/>
              </a:rPr>
              <a:t>ahora</a:t>
            </a:r>
            <a:r>
              <a:rPr lang="es-ES" sz="2900" dirty="0">
                <a:latin typeface="Comic Sans MS" pitchFamily="66" charset="0"/>
              </a:rPr>
              <a:t>, los actuales </a:t>
            </a:r>
            <a:r>
              <a:rPr lang="es-ES" sz="2900" dirty="0" smtClean="0">
                <a:latin typeface="Comic Sans MS" pitchFamily="66" charset="0"/>
              </a:rPr>
              <a:t>propietarios Vicente </a:t>
            </a:r>
            <a:r>
              <a:rPr lang="es-ES" sz="2900" dirty="0">
                <a:latin typeface="Comic Sans MS" pitchFamily="66" charset="0"/>
              </a:rPr>
              <a:t>y </a:t>
            </a:r>
            <a:r>
              <a:rPr lang="es-ES" sz="2900" dirty="0" smtClean="0">
                <a:latin typeface="Comic Sans MS" pitchFamily="66" charset="0"/>
              </a:rPr>
              <a:t>Emilia,</a:t>
            </a:r>
          </a:p>
          <a:p>
            <a:pPr lvl="1" algn="just">
              <a:lnSpc>
                <a:spcPct val="120000"/>
              </a:lnSpc>
              <a:buNone/>
            </a:pPr>
            <a:r>
              <a:rPr lang="es-ES" sz="2900" dirty="0" smtClean="0">
                <a:latin typeface="Comic Sans MS" pitchFamily="66" charset="0"/>
              </a:rPr>
              <a:t>reestructuran la empresa, </a:t>
            </a:r>
            <a:r>
              <a:rPr lang="es-ES" sz="2900" dirty="0">
                <a:latin typeface="Comic Sans MS" pitchFamily="66" charset="0"/>
              </a:rPr>
              <a:t>provocada por la </a:t>
            </a:r>
            <a:r>
              <a:rPr lang="es-ES" sz="2900" dirty="0" smtClean="0">
                <a:latin typeface="Comic Sans MS" pitchFamily="66" charset="0"/>
              </a:rPr>
              <a:t>crisis</a:t>
            </a:r>
          </a:p>
          <a:p>
            <a:pPr lvl="1" algn="just">
              <a:lnSpc>
                <a:spcPct val="120000"/>
              </a:lnSpc>
              <a:buNone/>
            </a:pPr>
            <a:r>
              <a:rPr lang="es-ES" sz="2900" dirty="0" smtClean="0">
                <a:latin typeface="Comic Sans MS" pitchFamily="66" charset="0"/>
              </a:rPr>
              <a:t>empresarial de aquella época, donde se quiere dar un nuevo</a:t>
            </a:r>
          </a:p>
          <a:p>
            <a:pPr lvl="1" algn="just">
              <a:lnSpc>
                <a:spcPct val="120000"/>
              </a:lnSpc>
              <a:buNone/>
            </a:pPr>
            <a:r>
              <a:rPr lang="es-ES" sz="2900" dirty="0" smtClean="0">
                <a:latin typeface="Comic Sans MS" pitchFamily="66" charset="0"/>
              </a:rPr>
              <a:t>giro a la empresa, ampliando su sistema tecnológico, pero</a:t>
            </a:r>
          </a:p>
          <a:p>
            <a:pPr lvl="1" algn="just">
              <a:lnSpc>
                <a:spcPct val="120000"/>
              </a:lnSpc>
              <a:buNone/>
            </a:pPr>
            <a:r>
              <a:rPr lang="es-ES" sz="2900" dirty="0" smtClean="0">
                <a:latin typeface="Comic Sans MS" pitchFamily="66" charset="0"/>
              </a:rPr>
              <a:t>teniendo en </a:t>
            </a:r>
            <a:r>
              <a:rPr lang="es-ES" sz="2900" dirty="0">
                <a:latin typeface="Comic Sans MS" pitchFamily="66" charset="0"/>
              </a:rPr>
              <a:t>cuenta </a:t>
            </a:r>
            <a:r>
              <a:rPr lang="es-ES" sz="2900" dirty="0" smtClean="0">
                <a:latin typeface="Comic Sans MS" pitchFamily="66" charset="0"/>
              </a:rPr>
              <a:t>el origen </a:t>
            </a:r>
            <a:r>
              <a:rPr lang="es-ES" sz="2900" dirty="0">
                <a:latin typeface="Comic Sans MS" pitchFamily="66" charset="0"/>
              </a:rPr>
              <a:t>de </a:t>
            </a:r>
            <a:r>
              <a:rPr lang="es-ES" sz="2900" dirty="0" smtClean="0">
                <a:latin typeface="Comic Sans MS" pitchFamily="66" charset="0"/>
              </a:rPr>
              <a:t>esta. </a:t>
            </a:r>
            <a:r>
              <a:rPr lang="es-ES" sz="2900" dirty="0" smtClean="0">
                <a:latin typeface="Comic Sans MS" pitchFamily="66" charset="0"/>
                <a:hlinkClick r:id="rId4" action="ppaction://hlinksldjump"/>
              </a:rPr>
              <a:t>Fotografías actuales de</a:t>
            </a:r>
          </a:p>
          <a:p>
            <a:pPr lvl="1" algn="just">
              <a:lnSpc>
                <a:spcPct val="120000"/>
              </a:lnSpc>
              <a:buNone/>
            </a:pPr>
            <a:r>
              <a:rPr lang="es-ES" sz="2900" dirty="0" smtClean="0">
                <a:latin typeface="Comic Sans MS" pitchFamily="66" charset="0"/>
                <a:hlinkClick r:id="rId4" action="ppaction://hlinksldjump"/>
              </a:rPr>
              <a:t>la empresa.</a:t>
            </a:r>
            <a:endParaRPr lang="es-ES" sz="2900" dirty="0" smtClean="0">
              <a:latin typeface="Comic Sans MS" pitchFamily="66" charset="0"/>
            </a:endParaRPr>
          </a:p>
          <a:p>
            <a:pPr lvl="1" algn="just">
              <a:lnSpc>
                <a:spcPct val="120000"/>
              </a:lnSpc>
              <a:buNone/>
            </a:pPr>
            <a:endParaRPr lang="es-ES" sz="2500" dirty="0" smtClean="0">
              <a:latin typeface="Comic Sans MS" pitchFamily="66" charset="0"/>
            </a:endParaRPr>
          </a:p>
          <a:p>
            <a:pPr lvl="1">
              <a:lnSpc>
                <a:spcPct val="120000"/>
              </a:lnSpc>
              <a:buNone/>
            </a:pPr>
            <a:endParaRPr lang="es-ES" sz="2500" dirty="0" smtClean="0">
              <a:latin typeface="Comic Sans MS" pitchFamily="66" charset="0"/>
            </a:endParaRPr>
          </a:p>
          <a:p>
            <a:pPr lvl="1" algn="ctr">
              <a:lnSpc>
                <a:spcPct val="120000"/>
              </a:lnSpc>
              <a:buNone/>
            </a:pPr>
            <a:endParaRPr lang="es-ES" sz="2500" dirty="0" smtClean="0">
              <a:latin typeface="Comic Sans MS" pitchFamily="66" charset="0"/>
              <a:hlinkClick r:id="rId5" action="ppaction://hlinksldjump"/>
            </a:endParaRPr>
          </a:p>
          <a:p>
            <a:pPr lvl="1" algn="ctr">
              <a:lnSpc>
                <a:spcPct val="120000"/>
              </a:lnSpc>
              <a:buNone/>
            </a:pPr>
            <a:endParaRPr lang="es-ES" sz="2500" dirty="0" smtClean="0">
              <a:latin typeface="Comic Sans MS" pitchFamily="66" charset="0"/>
              <a:hlinkClick r:id="rId5" action="ppaction://hlinksldjump"/>
            </a:endParaRPr>
          </a:p>
          <a:p>
            <a:pPr lvl="1" algn="ctr">
              <a:lnSpc>
                <a:spcPct val="120000"/>
              </a:lnSpc>
              <a:buNone/>
            </a:pPr>
            <a:endParaRPr lang="es-ES" sz="2500" dirty="0" smtClean="0">
              <a:latin typeface="Comic Sans MS" pitchFamily="66" charset="0"/>
              <a:hlinkClick r:id="rId5" action="ppaction://hlinksldjump"/>
            </a:endParaRPr>
          </a:p>
          <a:p>
            <a:pPr lvl="1">
              <a:lnSpc>
                <a:spcPct val="120000"/>
              </a:lnSpc>
              <a:buNone/>
            </a:pP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HISTORIA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Botón de acción: Volver">
            <a:hlinkClick r:id="rId5" action="ppaction://hlinksldjump" highlightClick="1">
              <a:snd r:embed="rId10" name="breeze.wav" builtIn="1"/>
            </a:hlinkClick>
          </p:cNvPr>
          <p:cNvSpPr/>
          <p:nvPr/>
        </p:nvSpPr>
        <p:spPr>
          <a:xfrm>
            <a:off x="8215338" y="6357958"/>
            <a:ext cx="642942"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357298"/>
            <a:ext cx="6357950" cy="5286412"/>
          </a:xfrm>
        </p:spPr>
        <p:txBody>
          <a:bodyPr>
            <a:normAutofit/>
          </a:bodyPr>
          <a:lstStyle/>
          <a:p>
            <a:pPr lvl="1">
              <a:lnSpc>
                <a:spcPct val="120000"/>
              </a:lnSpc>
              <a:buNone/>
            </a:pPr>
            <a:r>
              <a:rPr lang="es-ES" sz="1400" dirty="0" smtClean="0">
                <a:latin typeface="Comic Sans MS" pitchFamily="66" charset="0"/>
              </a:rPr>
              <a:t>			</a:t>
            </a:r>
          </a:p>
          <a:p>
            <a:pPr lvl="1">
              <a:lnSpc>
                <a:spcPct val="120000"/>
              </a:lnSpc>
              <a:buNone/>
            </a:pPr>
            <a:r>
              <a:rPr lang="es-ES" sz="1400" dirty="0" smtClean="0">
                <a:latin typeface="Comic Sans MS" pitchFamily="66" charset="0"/>
              </a:rPr>
              <a:t>			</a:t>
            </a:r>
          </a:p>
          <a:p>
            <a:pPr lvl="1">
              <a:lnSpc>
                <a:spcPct val="120000"/>
              </a:lnSpc>
              <a:buNone/>
            </a:pPr>
            <a:r>
              <a:rPr lang="es-ES" sz="1400" dirty="0" smtClean="0">
                <a:latin typeface="Comic Sans MS" pitchFamily="66" charset="0"/>
              </a:rPr>
              <a:t>			Galbis utiliza una estrategia competitiva por </a:t>
            </a:r>
            <a:r>
              <a:rPr lang="es-ES" sz="1400" b="1" dirty="0" smtClean="0">
                <a:latin typeface="Comic Sans MS" pitchFamily="66" charset="0"/>
              </a:rPr>
              <a:t>diferenciación</a:t>
            </a:r>
            <a:r>
              <a:rPr lang="es-ES" sz="1400" dirty="0" smtClean="0">
                <a:latin typeface="Comic Sans MS" pitchFamily="66" charset="0"/>
              </a:rPr>
              <a:t>, no trata de minimizar el coste de sus productos sino, que quiere conseguir que su productos sobresalga sobre los de sus competidores por su gran prestigio y alta calidad.</a:t>
            </a:r>
          </a:p>
          <a:p>
            <a:pPr lvl="1">
              <a:lnSpc>
                <a:spcPct val="120000"/>
              </a:lnSpc>
              <a:buNone/>
            </a:pPr>
            <a:endParaRPr lang="es-ES" sz="1400" dirty="0" smtClean="0">
              <a:latin typeface="Comic Sans MS" pitchFamily="66" charset="0"/>
            </a:endParaRPr>
          </a:p>
          <a:p>
            <a:pPr lvl="1">
              <a:buNone/>
            </a:pPr>
            <a:r>
              <a:rPr lang="es-ES" sz="1400" dirty="0" smtClean="0">
                <a:latin typeface="Comic Sans MS" pitchFamily="66" charset="0"/>
              </a:rPr>
              <a:t>			El patrón estratégico es el </a:t>
            </a:r>
            <a:r>
              <a:rPr lang="es-ES" sz="1400" b="1" dirty="0" smtClean="0">
                <a:latin typeface="Comic Sans MS" pitchFamily="66" charset="0"/>
              </a:rPr>
              <a:t>ofensivo</a:t>
            </a:r>
            <a:r>
              <a:rPr lang="es-ES" sz="1400" dirty="0" smtClean="0">
                <a:latin typeface="Comic Sans MS" pitchFamily="66" charset="0"/>
              </a:rPr>
              <a:t> en el que la empresa está continuamente investigando sobre nuevas oportunidades de mercado y que, regularmente, tantean las oportunidades potenciales del entorno. Galbis genera unos cambios en el sector a los que sus competidores deben responder. Como ejemplo está el túnel de pintura, que ninguno de sus competidores tiene actualmente, permite perfeccionar aun más al producto terminado. Sin embargo, debido a su fuerte preocupación  por el producto y por la innovación del mercado, suelen ser más eficaces que eficientes.</a:t>
            </a:r>
            <a:endParaRPr lang="es-ES" sz="2500" dirty="0" smtClean="0">
              <a:latin typeface="Comic Sans MS" pitchFamily="66" charset="0"/>
            </a:endParaRPr>
          </a:p>
          <a:p>
            <a:pPr lvl="1">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 LA </a:t>
            </a:r>
          </a:p>
          <a:p>
            <a:pPr algn="ctr"/>
            <a:r>
              <a:rPr lang="es-E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ESTRATEGIA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714612" y="1500175"/>
            <a:ext cx="6215106" cy="1138773"/>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a:t>
            </a:r>
            <a:endParaRPr lang="es-ES" sz="1400" dirty="0">
              <a:latin typeface="Comic Sans MS" pitchFamily="66" charset="0"/>
            </a:endParaRPr>
          </a:p>
        </p:txBody>
      </p:sp>
      <p:sp>
        <p:nvSpPr>
          <p:cNvPr id="16" name="15 Botón de acción: Volver">
            <a:hlinkClick r:id="rId8" action="ppaction://hlinksldjump" highlightClick="1"/>
          </p:cNvPr>
          <p:cNvSpPr/>
          <p:nvPr/>
        </p:nvSpPr>
        <p:spPr>
          <a:xfrm>
            <a:off x="8572528" y="6357958"/>
            <a:ext cx="571472"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2643174" y="285729"/>
            <a:ext cx="6357981" cy="1569660"/>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DEL TIPO DE CONFIGURACIÓN ORGANIZATIVA</a:t>
            </a: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357422" y="1428736"/>
            <a:ext cx="6215106" cy="1138773"/>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a:t>
            </a:r>
            <a:endParaRPr lang="es-ES" sz="1400" dirty="0">
              <a:latin typeface="Comic Sans MS" pitchFamily="66" charset="0"/>
            </a:endParaRPr>
          </a:p>
        </p:txBody>
      </p:sp>
      <p:sp>
        <p:nvSpPr>
          <p:cNvPr id="16" name="15 Marcador de contenido"/>
          <p:cNvSpPr>
            <a:spLocks noGrp="1"/>
          </p:cNvSpPr>
          <p:nvPr>
            <p:ph idx="1"/>
          </p:nvPr>
        </p:nvSpPr>
        <p:spPr>
          <a:xfrm>
            <a:off x="2786050" y="1857364"/>
            <a:ext cx="5900750" cy="4857784"/>
          </a:xfrm>
        </p:spPr>
        <p:txBody>
          <a:bodyPr>
            <a:noAutofit/>
          </a:bodyPr>
          <a:lstStyle/>
          <a:p>
            <a:pPr>
              <a:buNone/>
            </a:pPr>
            <a:r>
              <a:rPr lang="es-ES" sz="1200" dirty="0" smtClean="0">
                <a:latin typeface="Comic Sans MS" pitchFamily="66" charset="0"/>
              </a:rPr>
              <a:t>		</a:t>
            </a:r>
          </a:p>
          <a:p>
            <a:pPr>
              <a:buNone/>
            </a:pPr>
            <a:r>
              <a:rPr lang="es-ES" sz="1200" dirty="0" smtClean="0">
                <a:latin typeface="Comic Sans MS" pitchFamily="66" charset="0"/>
              </a:rPr>
              <a:t>		</a:t>
            </a:r>
            <a:endParaRPr lang="es-ES" sz="1400" dirty="0" smtClean="0">
              <a:latin typeface="Comic Sans MS" pitchFamily="66" charset="0"/>
            </a:endParaRPr>
          </a:p>
          <a:p>
            <a:pPr>
              <a:buNone/>
            </a:pPr>
            <a:endParaRPr lang="es-ES" sz="1400" dirty="0" smtClean="0">
              <a:latin typeface="Comic Sans MS" pitchFamily="66" charset="0"/>
            </a:endParaRPr>
          </a:p>
        </p:txBody>
      </p:sp>
      <p:sp>
        <p:nvSpPr>
          <p:cNvPr id="18" name="17 Botón de acción: Volver">
            <a:hlinkClick r:id="rId7" action="ppaction://hlinksldjump" highlightClick="1"/>
          </p:cNvPr>
          <p:cNvSpPr/>
          <p:nvPr/>
        </p:nvSpPr>
        <p:spPr>
          <a:xfrm>
            <a:off x="8215338"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Botón de acción: Hacia delante o Siguiente">
            <a:hlinkClick r:id="" action="ppaction://hlinkshowjump?jump=nextslide" highlightClick="1"/>
          </p:cNvPr>
          <p:cNvSpPr/>
          <p:nvPr/>
        </p:nvSpPr>
        <p:spPr>
          <a:xfrm>
            <a:off x="8715404" y="6429372"/>
            <a:ext cx="428596"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Elipse"/>
          <p:cNvSpPr/>
          <p:nvPr/>
        </p:nvSpPr>
        <p:spPr>
          <a:xfrm>
            <a:off x="4000496" y="2428868"/>
            <a:ext cx="3429024" cy="107157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dirty="0" smtClean="0">
                <a:latin typeface="Comic Sans MS" pitchFamily="66" charset="0"/>
              </a:rPr>
              <a:t>EMPREDEDORA-SIMPLE</a:t>
            </a:r>
            <a:endParaRPr lang="es-ES" dirty="0">
              <a:latin typeface="Comic Sans MS" pitchFamily="66" charset="0"/>
            </a:endParaRPr>
          </a:p>
        </p:txBody>
      </p:sp>
      <p:cxnSp>
        <p:nvCxnSpPr>
          <p:cNvPr id="23" name="22 Conector recto"/>
          <p:cNvCxnSpPr/>
          <p:nvPr/>
        </p:nvCxnSpPr>
        <p:spPr>
          <a:xfrm>
            <a:off x="2643174" y="4000504"/>
            <a:ext cx="6500826" cy="142876"/>
          </a:xfrm>
          <a:prstGeom prst="line">
            <a:avLst/>
          </a:prstGeom>
        </p:spPr>
        <p:style>
          <a:lnRef idx="1">
            <a:schemeClr val="accent2"/>
          </a:lnRef>
          <a:fillRef idx="0">
            <a:schemeClr val="accent2"/>
          </a:fillRef>
          <a:effectRef idx="0">
            <a:schemeClr val="accent2"/>
          </a:effectRef>
          <a:fontRef idx="minor">
            <a:schemeClr val="tx1"/>
          </a:fontRef>
        </p:style>
      </p:cxnSp>
      <p:sp>
        <p:nvSpPr>
          <p:cNvPr id="25" name="24 Elipse"/>
          <p:cNvSpPr/>
          <p:nvPr/>
        </p:nvSpPr>
        <p:spPr>
          <a:xfrm>
            <a:off x="4143372" y="4714884"/>
            <a:ext cx="3357586" cy="107157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dirty="0" smtClean="0">
                <a:latin typeface="Comic Sans MS" pitchFamily="66" charset="0"/>
              </a:rPr>
              <a:t>BUROCRÁTICA</a:t>
            </a:r>
            <a:endParaRPr lang="es-ES" dirty="0">
              <a:latin typeface="Comic Sans MS" pitchFamily="66" charset="0"/>
            </a:endParaRPr>
          </a:p>
        </p:txBody>
      </p:sp>
      <p:sp>
        <p:nvSpPr>
          <p:cNvPr id="26" name="25 CuadroTexto"/>
          <p:cNvSpPr txBox="1"/>
          <p:nvPr/>
        </p:nvSpPr>
        <p:spPr>
          <a:xfrm>
            <a:off x="3428992" y="2071678"/>
            <a:ext cx="1785950" cy="338554"/>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GOBIERNO</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27" name="26 CuadroTexto"/>
          <p:cNvSpPr txBox="1"/>
          <p:nvPr/>
        </p:nvSpPr>
        <p:spPr>
          <a:xfrm>
            <a:off x="2786050" y="3357562"/>
            <a:ext cx="1247457" cy="338554"/>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ENTORNO</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28" name="27 CuadroTexto"/>
          <p:cNvSpPr txBox="1"/>
          <p:nvPr/>
        </p:nvSpPr>
        <p:spPr>
          <a:xfrm>
            <a:off x="6286512" y="1857364"/>
            <a:ext cx="257176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FLUJOS DE COMUNICACIÓN</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29" name="28 CuadroTexto"/>
          <p:cNvSpPr txBox="1"/>
          <p:nvPr/>
        </p:nvSpPr>
        <p:spPr>
          <a:xfrm>
            <a:off x="7500958" y="2928934"/>
            <a:ext cx="142872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SISTEMA TÉCNICO</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30" name="29 CuadroTexto"/>
          <p:cNvSpPr txBox="1"/>
          <p:nvPr/>
        </p:nvSpPr>
        <p:spPr>
          <a:xfrm>
            <a:off x="4357686" y="3643314"/>
            <a:ext cx="1714512" cy="338554"/>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ESTRATEGIA</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31" name="30 CuadroTexto"/>
          <p:cNvSpPr txBox="1"/>
          <p:nvPr/>
        </p:nvSpPr>
        <p:spPr>
          <a:xfrm>
            <a:off x="6286512" y="3643314"/>
            <a:ext cx="1357322" cy="338554"/>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E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CULTURA</a:t>
            </a:r>
            <a:endParaRPr lang="es-E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
        <p:nvSpPr>
          <p:cNvPr id="32" name="31 CuadroTexto"/>
          <p:cNvSpPr txBox="1"/>
          <p:nvPr/>
        </p:nvSpPr>
        <p:spPr>
          <a:xfrm>
            <a:off x="4857752" y="6072206"/>
            <a:ext cx="2286016" cy="338554"/>
          </a:xfrm>
          <a:prstGeom prst="rect">
            <a:avLst/>
          </a:prstGeom>
          <a:noFill/>
        </p:spPr>
        <p:txBody>
          <a:bodyPr wrap="square" rtlCol="0">
            <a:spAutoFit/>
          </a:bodyPr>
          <a:lstStyle/>
          <a:p>
            <a:pPr algn="ctr"/>
            <a:r>
              <a:rPr lang="es-ES"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ESTRATEGIA</a:t>
            </a:r>
            <a:endParaRPr lang="es-E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2643174" y="285729"/>
            <a:ext cx="6357981" cy="1569660"/>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DEL TIPO DE CONFIGURACIÓN ORGANIZATIVA</a:t>
            </a: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357422" y="1428736"/>
            <a:ext cx="6215106" cy="1138773"/>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a:t>
            </a:r>
            <a:endParaRPr lang="es-ES" sz="1400" dirty="0">
              <a:latin typeface="Comic Sans MS" pitchFamily="66" charset="0"/>
            </a:endParaRPr>
          </a:p>
        </p:txBody>
      </p:sp>
      <p:sp>
        <p:nvSpPr>
          <p:cNvPr id="16" name="15 Marcador de contenido"/>
          <p:cNvSpPr>
            <a:spLocks noGrp="1"/>
          </p:cNvSpPr>
          <p:nvPr>
            <p:ph idx="1"/>
          </p:nvPr>
        </p:nvSpPr>
        <p:spPr>
          <a:xfrm>
            <a:off x="2786050" y="1857364"/>
            <a:ext cx="5900750" cy="5000636"/>
          </a:xfrm>
        </p:spPr>
        <p:txBody>
          <a:bodyPr>
            <a:noAutofit/>
          </a:bodyPr>
          <a:lstStyle/>
          <a:p>
            <a:pPr>
              <a:buNone/>
            </a:pPr>
            <a:r>
              <a:rPr lang="es-ES" sz="1200" dirty="0" smtClean="0">
                <a:latin typeface="Comic Sans MS" pitchFamily="66" charset="0"/>
              </a:rPr>
              <a:t>		</a:t>
            </a:r>
            <a:r>
              <a:rPr lang="es-ES" sz="1400" dirty="0" smtClean="0">
                <a:latin typeface="Comic Sans MS" pitchFamily="66" charset="0"/>
              </a:rPr>
              <a:t>La configuración organizativa de Galbis no se descarta por un en concreto sino que tiene factores de la </a:t>
            </a:r>
            <a:r>
              <a:rPr lang="es-ES" sz="1400" b="1" dirty="0" smtClean="0">
                <a:latin typeface="Comic Sans MS" pitchFamily="66" charset="0"/>
              </a:rPr>
              <a:t>emprendedora-simple</a:t>
            </a:r>
            <a:r>
              <a:rPr lang="es-ES" sz="1400" dirty="0" smtClean="0">
                <a:latin typeface="Comic Sans MS" pitchFamily="66" charset="0"/>
              </a:rPr>
              <a:t> y </a:t>
            </a:r>
            <a:r>
              <a:rPr lang="es-ES" sz="1400" b="1" dirty="0" smtClean="0">
                <a:latin typeface="Comic Sans MS" pitchFamily="66" charset="0"/>
              </a:rPr>
              <a:t>burocrática</a:t>
            </a:r>
            <a:r>
              <a:rPr lang="es-ES" sz="1400" dirty="0" smtClean="0">
                <a:latin typeface="Comic Sans MS" pitchFamily="66" charset="0"/>
              </a:rPr>
              <a:t>, en mayor proporción como emprendedora simple, ya que es una empresa familiar, por lo tanto su </a:t>
            </a:r>
            <a:r>
              <a:rPr lang="es-ES" sz="1400" b="1" dirty="0" smtClean="0">
                <a:latin typeface="Comic Sans MS" pitchFamily="66" charset="0"/>
              </a:rPr>
              <a:t>gobierno</a:t>
            </a:r>
            <a:r>
              <a:rPr lang="es-ES" sz="1400" dirty="0" smtClean="0">
                <a:latin typeface="Comic Sans MS" pitchFamily="66" charset="0"/>
              </a:rPr>
              <a:t> es personalista, es una empresa pequeña, el </a:t>
            </a:r>
            <a:r>
              <a:rPr lang="es-ES" sz="1400" b="1" dirty="0" smtClean="0">
                <a:latin typeface="Comic Sans MS" pitchFamily="66" charset="0"/>
              </a:rPr>
              <a:t>entorno</a:t>
            </a:r>
            <a:r>
              <a:rPr lang="es-ES" sz="1400" dirty="0" smtClean="0">
                <a:latin typeface="Comic Sans MS" pitchFamily="66" charset="0"/>
              </a:rPr>
              <a:t> es sencillo e incierto, esto le permite controlar todas las decisiones de la organización y los procesos de dirección: desde la planificación hasta la ejecución y el control e incierto, es decir que no se sabe con seguridad que va a pasar en un futuro. </a:t>
            </a:r>
          </a:p>
          <a:p>
            <a:pPr>
              <a:buNone/>
            </a:pPr>
            <a:endParaRPr lang="es-ES" sz="1400" dirty="0" smtClean="0">
              <a:latin typeface="Comic Sans MS" pitchFamily="66" charset="0"/>
            </a:endParaRPr>
          </a:p>
          <a:p>
            <a:pPr>
              <a:buNone/>
            </a:pPr>
            <a:r>
              <a:rPr lang="es-ES" sz="1400" dirty="0" smtClean="0">
                <a:latin typeface="Comic Sans MS" pitchFamily="66" charset="0"/>
              </a:rPr>
              <a:t>		Su </a:t>
            </a:r>
            <a:r>
              <a:rPr lang="es-ES" sz="1400" b="1" dirty="0" smtClean="0">
                <a:latin typeface="Comic Sans MS" pitchFamily="66" charset="0"/>
              </a:rPr>
              <a:t>sistema técnico </a:t>
            </a:r>
            <a:r>
              <a:rPr lang="es-ES" sz="1400" dirty="0" smtClean="0">
                <a:latin typeface="Comic Sans MS" pitchFamily="66" charset="0"/>
              </a:rPr>
              <a:t>puede ser innovador. Cuenta con pocas normas, pero las que hay son muy exigentes (baja formalización, elevada institucionalización).</a:t>
            </a:r>
          </a:p>
          <a:p>
            <a:pPr>
              <a:buNone/>
            </a:pPr>
            <a:r>
              <a:rPr lang="es-ES" sz="1400" dirty="0" smtClean="0">
                <a:latin typeface="Comic Sans MS" pitchFamily="66" charset="0"/>
              </a:rPr>
              <a:t>		</a:t>
            </a:r>
          </a:p>
          <a:p>
            <a:pPr>
              <a:buNone/>
            </a:pPr>
            <a:r>
              <a:rPr lang="es-ES" sz="1400" dirty="0" smtClean="0">
                <a:latin typeface="Comic Sans MS" pitchFamily="66" charset="0"/>
              </a:rPr>
              <a:t>		Las oportunidades que se presentan han de ser buscadas, analizadas y aprovechadas por todos los miembros de la empresa, ya que estamos ante un entorno incierto. Los </a:t>
            </a:r>
            <a:r>
              <a:rPr lang="es-ES" sz="1400" b="1" dirty="0" smtClean="0">
                <a:latin typeface="Comic Sans MS" pitchFamily="66" charset="0"/>
              </a:rPr>
              <a:t>flujos de comunicación</a:t>
            </a:r>
            <a:r>
              <a:rPr lang="es-ES" sz="1400" dirty="0" smtClean="0">
                <a:latin typeface="Comic Sans MS" pitchFamily="66" charset="0"/>
              </a:rPr>
              <a:t> son ascendentes y descendentes, directos, continuos e informales, no son necesarios puestos de enlace puesto que no hay barreras, existen espacios abiertos para </a:t>
            </a:r>
          </a:p>
          <a:p>
            <a:pPr>
              <a:buNone/>
            </a:pPr>
            <a:r>
              <a:rPr lang="es-ES" sz="1400" dirty="0" smtClean="0">
                <a:latin typeface="Comic Sans MS" pitchFamily="66" charset="0"/>
              </a:rPr>
              <a:t>	el intercambio de la comunicación. </a:t>
            </a:r>
          </a:p>
        </p:txBody>
      </p:sp>
      <p:sp>
        <p:nvSpPr>
          <p:cNvPr id="18" name="17 Botón de acción: Volver">
            <a:hlinkClick r:id="rId7" action="ppaction://hlinksldjump" highlightClick="1"/>
          </p:cNvPr>
          <p:cNvSpPr/>
          <p:nvPr/>
        </p:nvSpPr>
        <p:spPr>
          <a:xfrm>
            <a:off x="8215338" y="6429396"/>
            <a:ext cx="500034"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Botón de acción: Hacia delante o Siguiente">
            <a:hlinkClick r:id="" action="ppaction://hlinkshowjump?jump=nextslide" highlightClick="1"/>
          </p:cNvPr>
          <p:cNvSpPr/>
          <p:nvPr/>
        </p:nvSpPr>
        <p:spPr>
          <a:xfrm>
            <a:off x="8715404" y="6429372"/>
            <a:ext cx="428596"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2643174" y="285729"/>
            <a:ext cx="6357981" cy="1569660"/>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ANALISIS DEL TIPO DE CONFIGURACIÓN ORGANIZATIVA</a:t>
            </a: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pPr algn="ctr"/>
            <a:endParaRPr lang="es-ES" sz="1400" dirty="0" smtClean="0">
              <a:latin typeface="Comic Sans MS" pitchFamily="66" charset="0"/>
              <a:hlinkClick r:id="rId9"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357422" y="1428736"/>
            <a:ext cx="6215106" cy="1138773"/>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a:t>
            </a:r>
            <a:endParaRPr lang="es-ES" sz="1400" dirty="0">
              <a:latin typeface="Comic Sans MS" pitchFamily="66" charset="0"/>
            </a:endParaRPr>
          </a:p>
        </p:txBody>
      </p:sp>
      <p:sp>
        <p:nvSpPr>
          <p:cNvPr id="16" name="15 Marcador de contenido"/>
          <p:cNvSpPr>
            <a:spLocks noGrp="1"/>
          </p:cNvSpPr>
          <p:nvPr>
            <p:ph idx="1"/>
          </p:nvPr>
        </p:nvSpPr>
        <p:spPr>
          <a:xfrm>
            <a:off x="2786050" y="1928802"/>
            <a:ext cx="5900750" cy="4786346"/>
          </a:xfrm>
        </p:spPr>
        <p:txBody>
          <a:bodyPr>
            <a:noAutofit/>
          </a:bodyPr>
          <a:lstStyle/>
          <a:p>
            <a:pPr>
              <a:buNone/>
            </a:pPr>
            <a:r>
              <a:rPr lang="es-ES" sz="1200" dirty="0" smtClean="0">
                <a:latin typeface="Comic Sans MS" pitchFamily="66" charset="0"/>
              </a:rPr>
              <a:t>		</a:t>
            </a:r>
          </a:p>
          <a:p>
            <a:pPr>
              <a:buNone/>
            </a:pPr>
            <a:endParaRPr lang="es-ES" sz="1200" dirty="0" smtClean="0">
              <a:latin typeface="Comic Sans MS" pitchFamily="66" charset="0"/>
            </a:endParaRPr>
          </a:p>
          <a:p>
            <a:pPr>
              <a:buNone/>
            </a:pPr>
            <a:r>
              <a:rPr lang="es-ES" sz="1200" dirty="0" smtClean="0">
                <a:latin typeface="Comic Sans MS" pitchFamily="66" charset="0"/>
              </a:rPr>
              <a:t>		</a:t>
            </a:r>
            <a:r>
              <a:rPr lang="es-ES" sz="1400" dirty="0" smtClean="0">
                <a:latin typeface="Comic Sans MS" pitchFamily="66" charset="0"/>
              </a:rPr>
              <a:t>Su </a:t>
            </a:r>
            <a:r>
              <a:rPr lang="es-ES" sz="1400" b="1" dirty="0" smtClean="0">
                <a:latin typeface="Comic Sans MS" pitchFamily="66" charset="0"/>
              </a:rPr>
              <a:t>estrategia</a:t>
            </a:r>
            <a:r>
              <a:rPr lang="es-ES" sz="1400" dirty="0" smtClean="0">
                <a:latin typeface="Comic Sans MS" pitchFamily="66" charset="0"/>
              </a:rPr>
              <a:t> es ofensiva en la que la empresa está continuamente investigando sobre nuevas oportunidades de mercado y que, regularmente, tantean las oportunidades potenciales del entorno. </a:t>
            </a:r>
          </a:p>
          <a:p>
            <a:pPr>
              <a:buNone/>
            </a:pPr>
            <a:r>
              <a:rPr lang="es-ES" sz="1400" dirty="0" smtClean="0">
                <a:latin typeface="Comic Sans MS" pitchFamily="66" charset="0"/>
              </a:rPr>
              <a:t>		</a:t>
            </a:r>
          </a:p>
          <a:p>
            <a:pPr>
              <a:buNone/>
            </a:pPr>
            <a:r>
              <a:rPr lang="es-ES" sz="1400" dirty="0" smtClean="0">
                <a:latin typeface="Comic Sans MS" pitchFamily="66" charset="0"/>
              </a:rPr>
              <a:t>		Su </a:t>
            </a:r>
            <a:r>
              <a:rPr lang="es-ES" sz="1400" b="1" dirty="0" smtClean="0">
                <a:latin typeface="Comic Sans MS" pitchFamily="66" charset="0"/>
              </a:rPr>
              <a:t>cultura</a:t>
            </a:r>
            <a:r>
              <a:rPr lang="es-ES" sz="1400" dirty="0" smtClean="0">
                <a:latin typeface="Comic Sans MS" pitchFamily="66" charset="0"/>
              </a:rPr>
              <a:t> de tipo feudo, es un tipo de telaraña difusa, en la que todos los miembros de la empresa se consideran importantes y comprometidos con su trabajo. Existe un cultura fuerte, con un sentimiento de misión común y valores compartidos.</a:t>
            </a:r>
          </a:p>
          <a:p>
            <a:pPr>
              <a:buNone/>
            </a:pPr>
            <a:r>
              <a:rPr lang="es-ES" sz="1400" dirty="0" smtClean="0">
                <a:latin typeface="Comic Sans MS" pitchFamily="66" charset="0"/>
              </a:rPr>
              <a:t>	</a:t>
            </a:r>
          </a:p>
          <a:p>
            <a:pPr>
              <a:buNone/>
            </a:pPr>
            <a:r>
              <a:rPr lang="es-ES" sz="1400" dirty="0" smtClean="0">
                <a:latin typeface="Comic Sans MS" pitchFamily="66" charset="0"/>
              </a:rPr>
              <a:t>		Por último, su </a:t>
            </a:r>
            <a:r>
              <a:rPr lang="es-ES" sz="1400" b="1" dirty="0" smtClean="0">
                <a:latin typeface="Comic Sans MS" pitchFamily="66" charset="0"/>
              </a:rPr>
              <a:t>tecnología</a:t>
            </a:r>
            <a:r>
              <a:rPr lang="es-ES" sz="1400" dirty="0" smtClean="0">
                <a:latin typeface="Comic Sans MS" pitchFamily="66" charset="0"/>
              </a:rPr>
              <a:t> es en serie que es un de las característica de la configuración  burocrática, que se fabrican grandes tiradas de un mismo producto para obtener unos costes unitarios variables reducidos tomando como base los objetivos de la empresa. Las especificaciones y características de los productos están definidos de forma estandarizada por la empresa: el cliente solo compra.</a:t>
            </a:r>
          </a:p>
          <a:p>
            <a:pPr>
              <a:buNone/>
            </a:pPr>
            <a:endParaRPr lang="es-ES" sz="1200" dirty="0" smtClean="0"/>
          </a:p>
          <a:p>
            <a:pPr>
              <a:buNone/>
            </a:pPr>
            <a:endParaRPr lang="es-ES" sz="1200" dirty="0"/>
          </a:p>
        </p:txBody>
      </p:sp>
      <p:sp>
        <p:nvSpPr>
          <p:cNvPr id="18" name="17 Botón de acción: Volver">
            <a:hlinkClick r:id="rId7" action="ppaction://hlinksldjump" highlightClick="1"/>
          </p:cNvPr>
          <p:cNvSpPr/>
          <p:nvPr/>
        </p:nvSpPr>
        <p:spPr>
          <a:xfrm>
            <a:off x="7500958" y="6357958"/>
            <a:ext cx="500034"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Botón de acción: Hacia delante o Siguiente">
            <a:hlinkClick r:id="" action="ppaction://hlinkshowjump?jump=nextslide" highlightClick="1"/>
          </p:cNvPr>
          <p:cNvSpPr/>
          <p:nvPr/>
        </p:nvSpPr>
        <p:spPr>
          <a:xfrm>
            <a:off x="8715404" y="6357934"/>
            <a:ext cx="428596" cy="5000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Botón de acción: Hacia atrás o Anterior">
            <a:hlinkClick r:id="" action="ppaction://hlinkshowjump?jump=previousslide" highlightClick="1"/>
          </p:cNvPr>
          <p:cNvSpPr/>
          <p:nvPr/>
        </p:nvSpPr>
        <p:spPr>
          <a:xfrm>
            <a:off x="8215338" y="6357958"/>
            <a:ext cx="500066" cy="50004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500174"/>
            <a:ext cx="6143636" cy="5143536"/>
          </a:xfrm>
        </p:spPr>
        <p:txBody>
          <a:bodyPr>
            <a:normAutofit/>
          </a:bodyPr>
          <a:lstStyle/>
          <a:p>
            <a:pPr lvl="1">
              <a:lnSpc>
                <a:spcPct val="120000"/>
              </a:lnSpc>
              <a:buNone/>
            </a:pPr>
            <a:endParaRPr lang="es-ES" sz="1400" dirty="0">
              <a:latin typeface="Comic Sans MS" pitchFamily="66" charset="0"/>
            </a:endParaRPr>
          </a:p>
          <a:p>
            <a:pPr lvl="1">
              <a:lnSpc>
                <a:spcPct val="120000"/>
              </a:lnSpc>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214282"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1500174"/>
            <a:ext cx="5857916"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18" name="17 Tabla"/>
          <p:cNvGraphicFramePr>
            <a:graphicFrameLocks noGrp="1"/>
          </p:cNvGraphicFramePr>
          <p:nvPr/>
        </p:nvGraphicFramePr>
        <p:xfrm>
          <a:off x="2643176" y="785793"/>
          <a:ext cx="6500824" cy="6111568"/>
        </p:xfrm>
        <a:graphic>
          <a:graphicData uri="http://schemas.openxmlformats.org/drawingml/2006/table">
            <a:tbl>
              <a:tblPr firstRow="1" bandRow="1">
                <a:tableStyleId>{18603FDC-E32A-4AB5-989C-0864C3EAD2B8}</a:tableStyleId>
              </a:tblPr>
              <a:tblGrid>
                <a:gridCol w="1625206"/>
                <a:gridCol w="1625206"/>
                <a:gridCol w="1625206"/>
                <a:gridCol w="1625206"/>
              </a:tblGrid>
              <a:tr h="432063">
                <a:tc>
                  <a:txBody>
                    <a:bodyPr/>
                    <a:lstStyle/>
                    <a:p>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r>
                        <a:rPr lang="es-ES" sz="1200" dirty="0" smtClean="0">
                          <a:latin typeface="Bradley Hand ITC" pitchFamily="66" charset="0"/>
                        </a:rPr>
                        <a:t>JUSTIFICACIÓN</a:t>
                      </a:r>
                      <a:endParaRPr lang="es-ES" sz="1200" dirty="0">
                        <a:latin typeface="Bradley Hand ITC" pitchFamily="66" charset="0"/>
                      </a:endParaRPr>
                    </a:p>
                  </a:txBody>
                  <a:tcPr/>
                </a:tc>
                <a:tc>
                  <a:txBody>
                    <a:bodyPr/>
                    <a:lstStyle/>
                    <a:p>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r>
                        <a:rPr lang="es-ES" sz="1200" dirty="0" smtClean="0">
                          <a:latin typeface="Bradley Hand ITC" pitchFamily="66" charset="0"/>
                        </a:rPr>
                        <a:t>JUSTIFICACIÓN</a:t>
                      </a:r>
                      <a:endParaRPr lang="es-ES" sz="1200" dirty="0">
                        <a:latin typeface="Bradley Hand ITC" pitchFamily="66" charset="0"/>
                      </a:endParaRPr>
                    </a:p>
                  </a:txBody>
                  <a:tcPr/>
                </a:tc>
              </a:tr>
              <a:tr h="11608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Empresa es orgánica</a:t>
                      </a:r>
                      <a:endParaRPr lang="es-ES" sz="1200" dirty="0">
                        <a:solidFill>
                          <a:srgbClr val="C00000"/>
                        </a:solidFill>
                        <a:latin typeface="Comic Sans MS" pitchFamily="66" charset="0"/>
                      </a:endParaRPr>
                    </a:p>
                  </a:txBody>
                  <a:tcPr/>
                </a:tc>
                <a:tc>
                  <a:txBody>
                    <a:bodyPr/>
                    <a:lstStyle/>
                    <a:p>
                      <a:r>
                        <a:rPr lang="es-ES" sz="1200" dirty="0" smtClean="0">
                          <a:latin typeface="Comic Sans MS" pitchFamily="66" charset="0"/>
                        </a:rPr>
                        <a:t>La empresa es informal, no tiene unas normas</a:t>
                      </a:r>
                      <a:r>
                        <a:rPr lang="es-ES" sz="1200" baseline="0" dirty="0" smtClean="0">
                          <a:latin typeface="Comic Sans MS" pitchFamily="66" charset="0"/>
                        </a:rPr>
                        <a:t> </a:t>
                      </a:r>
                      <a:r>
                        <a:rPr lang="es-ES" sz="1200" dirty="0" smtClean="0">
                          <a:latin typeface="Comic Sans MS" pitchFamily="66" charset="0"/>
                        </a:rPr>
                        <a:t>concretas y fabrica unos productos específicos</a:t>
                      </a:r>
                      <a:endParaRPr lang="es-ES" sz="1200" dirty="0">
                        <a:solidFill>
                          <a:srgbClr val="C00000"/>
                        </a:solidFill>
                        <a:latin typeface="Comic Sans MS" pitchFamily="66"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Empresa es burocrática</a:t>
                      </a:r>
                      <a:endParaRPr lang="es-ES" sz="1200" dirty="0">
                        <a:latin typeface="Comic Sans MS" pitchFamily="66"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empresa es forma,</a:t>
                      </a:r>
                      <a:r>
                        <a:rPr lang="es-ES" sz="1200" baseline="0" dirty="0" smtClean="0">
                          <a:latin typeface="Comic Sans MS" pitchFamily="66" charset="0"/>
                        </a:rPr>
                        <a:t> </a:t>
                      </a:r>
                      <a:r>
                        <a:rPr lang="es-ES" sz="1200" dirty="0" smtClean="0">
                          <a:latin typeface="Comic Sans MS" pitchFamily="66" charset="0"/>
                        </a:rPr>
                        <a:t>tiene unas normas concretas y fabrica unos</a:t>
                      </a:r>
                      <a:r>
                        <a:rPr lang="es-ES" sz="1200" baseline="0" dirty="0" smtClean="0">
                          <a:latin typeface="Comic Sans MS" pitchFamily="66" charset="0"/>
                        </a:rPr>
                        <a:t> </a:t>
                      </a:r>
                      <a:r>
                        <a:rPr lang="es-ES" sz="1200" dirty="0" smtClean="0">
                          <a:latin typeface="Comic Sans MS" pitchFamily="66" charset="0"/>
                        </a:rPr>
                        <a:t>productos específicos</a:t>
                      </a:r>
                      <a:endParaRPr lang="es-ES" sz="1200" dirty="0">
                        <a:latin typeface="Comic Sans MS" pitchFamily="66" charset="0"/>
                      </a:endParaRPr>
                    </a:p>
                  </a:txBody>
                  <a:tcPr/>
                </a:tc>
              </a:tr>
              <a:tr h="982274">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empresa estaba</a:t>
                      </a:r>
                      <a:r>
                        <a:rPr lang="es-ES" sz="1200" baseline="0" dirty="0" smtClean="0">
                          <a:latin typeface="Comic Sans MS" pitchFamily="66" charset="0"/>
                        </a:rPr>
                        <a:t> </a:t>
                      </a:r>
                      <a:r>
                        <a:rPr lang="es-ES" sz="1200" dirty="0" smtClean="0">
                          <a:latin typeface="Comic Sans MS" pitchFamily="66" charset="0"/>
                        </a:rPr>
                        <a:t>descentralizada</a:t>
                      </a:r>
                      <a:endParaRPr lang="es-ES" sz="1200" dirty="0">
                        <a:latin typeface="Comic Sans MS" pitchFamily="66"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las decisiones son tomadas</a:t>
                      </a:r>
                      <a:r>
                        <a:rPr lang="es-ES" sz="1200" baseline="0" dirty="0" smtClean="0">
                          <a:latin typeface="Comic Sans MS" pitchFamily="66" charset="0"/>
                        </a:rPr>
                        <a:t> </a:t>
                      </a:r>
                      <a:r>
                        <a:rPr lang="es-ES" sz="1200" dirty="0" smtClean="0">
                          <a:latin typeface="Comic Sans MS" pitchFamily="66" charset="0"/>
                        </a:rPr>
                        <a:t>por el director, pero antes pregunta a su alrededor</a:t>
                      </a:r>
                      <a:endParaRPr lang="es-ES" sz="1200" dirty="0">
                        <a:solidFill>
                          <a:srgbClr val="C00000"/>
                        </a:solidFill>
                        <a:latin typeface="Comic Sans MS" pitchFamily="66" charset="0"/>
                      </a:endParaRPr>
                    </a:p>
                  </a:txBody>
                  <a:tcPr/>
                </a:tc>
                <a:tc>
                  <a:txBody>
                    <a:bodyPr/>
                    <a:lstStyle/>
                    <a:p>
                      <a:pPr marL="342900" lvl="0" indent="-342900">
                        <a:buNone/>
                      </a:pPr>
                      <a:r>
                        <a:rPr lang="es-ES" sz="1200" dirty="0" smtClean="0">
                          <a:solidFill>
                            <a:schemeClr val="bg1"/>
                          </a:solidFill>
                          <a:latin typeface="Comic Sans MS" pitchFamily="66" charset="0"/>
                        </a:rPr>
                        <a:t>La empresa</a:t>
                      </a:r>
                    </a:p>
                    <a:p>
                      <a:pPr marL="342900" lvl="0" indent="-342900">
                        <a:buNone/>
                      </a:pPr>
                      <a:r>
                        <a:rPr lang="es-ES" sz="1200" dirty="0" smtClean="0">
                          <a:solidFill>
                            <a:schemeClr val="bg1"/>
                          </a:solidFill>
                          <a:latin typeface="Comic Sans MS" pitchFamily="66" charset="0"/>
                        </a:rPr>
                        <a:t>estaba</a:t>
                      </a:r>
                    </a:p>
                    <a:p>
                      <a:pPr marL="342900" lvl="0" indent="-342900">
                        <a:buNone/>
                      </a:pPr>
                      <a:r>
                        <a:rPr lang="es-ES" sz="1200" dirty="0" smtClean="0">
                          <a:solidFill>
                            <a:schemeClr val="bg1"/>
                          </a:solidFill>
                          <a:latin typeface="Comic Sans MS" pitchFamily="66" charset="0"/>
                        </a:rPr>
                        <a:t>centralmente</a:t>
                      </a:r>
                    </a:p>
                    <a:p>
                      <a:pPr marL="342900" lvl="0" indent="-342900">
                        <a:buNone/>
                      </a:pPr>
                      <a:r>
                        <a:rPr lang="es-ES" sz="1200" dirty="0" smtClean="0">
                          <a:solidFill>
                            <a:schemeClr val="bg1"/>
                          </a:solidFill>
                          <a:latin typeface="Comic Sans MS" pitchFamily="66" charset="0"/>
                        </a:rPr>
                        <a:t>elevada</a:t>
                      </a:r>
                      <a:endParaRPr lang="es-ES" sz="1200" dirty="0">
                        <a:solidFill>
                          <a:schemeClr val="bg1"/>
                        </a:solidFill>
                        <a:latin typeface="Comic Sans MS" pitchFamily="66" charset="0"/>
                      </a:endParaRPr>
                    </a:p>
                  </a:txBody>
                  <a:tcPr/>
                </a:tc>
                <a:tc>
                  <a:txBody>
                    <a:bodyPr/>
                    <a:lstStyle/>
                    <a:p>
                      <a:pPr>
                        <a:lnSpc>
                          <a:spcPct val="100000"/>
                        </a:lnSpc>
                      </a:pPr>
                      <a:r>
                        <a:rPr lang="es-ES" sz="1200" dirty="0" smtClean="0">
                          <a:solidFill>
                            <a:schemeClr val="bg1"/>
                          </a:solidFill>
                          <a:latin typeface="Comic Sans MS" pitchFamily="66" charset="0"/>
                        </a:rPr>
                        <a:t>las decisiones son tomadas por el director.</a:t>
                      </a:r>
                      <a:endParaRPr lang="es-ES" sz="1200" dirty="0">
                        <a:solidFill>
                          <a:schemeClr val="bg1"/>
                        </a:solidFill>
                        <a:latin typeface="Comic Sans MS" pitchFamily="66" charset="0"/>
                      </a:endParaRPr>
                    </a:p>
                  </a:txBody>
                  <a:tcPr/>
                </a:tc>
              </a:tr>
              <a:tr h="80367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Alta formalización		</a:t>
                      </a:r>
                    </a:p>
                    <a:p>
                      <a:endParaRPr lang="es-ES" sz="1200" dirty="0">
                        <a:latin typeface="Comic Sans MS" pitchFamily="66" charset="0"/>
                      </a:endParaRPr>
                    </a:p>
                  </a:txBody>
                  <a:tcPr/>
                </a:tc>
                <a:tc>
                  <a:txBody>
                    <a:bodyPr/>
                    <a:lstStyle/>
                    <a:p>
                      <a:r>
                        <a:rPr lang="es-ES" sz="1200" dirty="0" smtClean="0">
                          <a:latin typeface="Comic Sans MS" pitchFamily="66" charset="0"/>
                        </a:rPr>
                        <a:t>La empresa es formal y tiene unas normas.</a:t>
                      </a:r>
                      <a:endParaRPr lang="es-ES" sz="1200" dirty="0">
                        <a:latin typeface="Comic Sans MS" pitchFamily="66"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smtClean="0">
                          <a:solidFill>
                            <a:schemeClr val="bg1"/>
                          </a:solidFill>
                          <a:latin typeface="Comic Sans MS" pitchFamily="66" charset="0"/>
                        </a:rPr>
                        <a:t>Baja formalización</a:t>
                      </a:r>
                      <a:endParaRPr lang="es-ES" sz="1200" dirty="0">
                        <a:solidFill>
                          <a:schemeClr val="bg1"/>
                        </a:solidFill>
                        <a:latin typeface="Comic Sans MS" pitchFamily="66" charset="0"/>
                      </a:endParaRPr>
                    </a:p>
                  </a:txBody>
                  <a:tcPr/>
                </a:tc>
                <a:tc>
                  <a:txBody>
                    <a:bodyPr/>
                    <a:lstStyle/>
                    <a:p>
                      <a:r>
                        <a:rPr lang="es-ES" sz="1200" dirty="0" smtClean="0">
                          <a:solidFill>
                            <a:schemeClr val="bg1"/>
                          </a:solidFill>
                          <a:latin typeface="Comic Sans MS" pitchFamily="66" charset="0"/>
                        </a:rPr>
                        <a:t>La empresa es informal y no tiene normas.</a:t>
                      </a:r>
                      <a:endParaRPr lang="es-ES" sz="1200" dirty="0">
                        <a:solidFill>
                          <a:schemeClr val="bg1"/>
                        </a:solidFill>
                        <a:latin typeface="Comic Sans MS" pitchFamily="66" charset="0"/>
                      </a:endParaRPr>
                    </a:p>
                  </a:txBody>
                  <a:tcPr/>
                </a:tc>
              </a:tr>
              <a:tr h="1469015">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Puestos ampliados		</a:t>
                      </a:r>
                      <a:endParaRPr lang="es-ES" sz="1200" dirty="0">
                        <a:latin typeface="Comic Sans MS" pitchFamily="66"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los empleados no necesitan</a:t>
                      </a:r>
                      <a:r>
                        <a:rPr lang="es-ES" sz="1200" baseline="0" dirty="0" smtClean="0">
                          <a:latin typeface="Comic Sans MS" pitchFamily="66" charset="0"/>
                        </a:rPr>
                        <a:t> </a:t>
                      </a:r>
                      <a:r>
                        <a:rPr lang="es-ES" sz="1200" dirty="0" smtClean="0">
                          <a:latin typeface="Comic Sans MS" pitchFamily="66" charset="0"/>
                        </a:rPr>
                        <a:t>cualidades específicas para desempeñar el trabajo.</a:t>
                      </a:r>
                    </a:p>
                    <a:p>
                      <a:endParaRPr lang="es-ES" sz="1200" dirty="0" smtClean="0">
                        <a:latin typeface="Comic Sans MS" pitchFamily="66" charset="0"/>
                      </a:endParaRPr>
                    </a:p>
                    <a:p>
                      <a:endParaRPr lang="es-ES" sz="1200" dirty="0">
                        <a:latin typeface="Comic Sans MS" pitchFamily="66" charset="0"/>
                      </a:endParaRPr>
                    </a:p>
                  </a:txBody>
                  <a:tcPr/>
                </a:tc>
                <a:tc>
                  <a:txBody>
                    <a:bodyPr/>
                    <a:lstStyle/>
                    <a:p>
                      <a:r>
                        <a:rPr lang="es-ES" sz="1200" dirty="0" smtClean="0">
                          <a:solidFill>
                            <a:schemeClr val="bg1"/>
                          </a:solidFill>
                          <a:latin typeface="Comic Sans MS" pitchFamily="66" charset="0"/>
                        </a:rPr>
                        <a:t>Puestos ampliados</a:t>
                      </a:r>
                      <a:endParaRPr lang="es-ES" sz="1200" dirty="0">
                        <a:solidFill>
                          <a:schemeClr val="bg1"/>
                        </a:solidFill>
                        <a:latin typeface="Comic Sans MS" pitchFamily="66" charset="0"/>
                      </a:endParaRPr>
                    </a:p>
                  </a:txBody>
                  <a:tcPr/>
                </a:tc>
                <a:tc>
                  <a:txBody>
                    <a:bodyPr/>
                    <a:lstStyle/>
                    <a:p>
                      <a:r>
                        <a:rPr lang="es-ES" sz="1200" dirty="0" smtClean="0">
                          <a:solidFill>
                            <a:schemeClr val="bg1"/>
                          </a:solidFill>
                          <a:latin typeface="Comic Sans MS" pitchFamily="66" charset="0"/>
                        </a:rPr>
                        <a:t>los empleados no necesitan cualidades específicas para</a:t>
                      </a:r>
                      <a:r>
                        <a:rPr lang="es-ES" sz="1200" baseline="0" dirty="0" smtClean="0">
                          <a:solidFill>
                            <a:schemeClr val="bg1"/>
                          </a:solidFill>
                          <a:latin typeface="Comic Sans MS" pitchFamily="66" charset="0"/>
                        </a:rPr>
                        <a:t> </a:t>
                      </a:r>
                      <a:r>
                        <a:rPr lang="es-ES" sz="1200" dirty="0" smtClean="0">
                          <a:solidFill>
                            <a:schemeClr val="bg1"/>
                          </a:solidFill>
                          <a:latin typeface="Comic Sans MS" pitchFamily="66" charset="0"/>
                        </a:rPr>
                        <a:t>desempeñar el trabajo.</a:t>
                      </a:r>
                      <a:endParaRPr lang="es-ES" sz="1200" dirty="0">
                        <a:solidFill>
                          <a:schemeClr val="bg1"/>
                        </a:solidFill>
                        <a:latin typeface="Comic Sans MS" pitchFamily="66" charset="0"/>
                      </a:endParaRPr>
                    </a:p>
                  </a:txBody>
                  <a:tcPr/>
                </a:tc>
              </a:tr>
              <a:tr h="1107505">
                <a:tc>
                  <a:txBody>
                    <a:bodyPr/>
                    <a:lstStyle/>
                    <a:p>
                      <a:pPr marL="342900" lvl="0" indent="-342900">
                        <a:buNone/>
                      </a:pPr>
                      <a:r>
                        <a:rPr lang="es-ES" sz="1200" dirty="0" smtClean="0">
                          <a:latin typeface="Comic Sans MS" pitchFamily="66" charset="0"/>
                        </a:rPr>
                        <a:t>Cultura de la</a:t>
                      </a:r>
                    </a:p>
                    <a:p>
                      <a:pPr marL="342900" lvl="0" indent="-342900">
                        <a:buNone/>
                      </a:pPr>
                      <a:r>
                        <a:rPr lang="es-ES" sz="1200" dirty="0" smtClean="0">
                          <a:latin typeface="Comic Sans MS" pitchFamily="66" charset="0"/>
                        </a:rPr>
                        <a:t>empresa es</a:t>
                      </a:r>
                      <a:r>
                        <a:rPr lang="es-ES" sz="1200" baseline="0" dirty="0" smtClean="0">
                          <a:latin typeface="Comic Sans MS" pitchFamily="66" charset="0"/>
                        </a:rPr>
                        <a:t> la de</a:t>
                      </a:r>
                    </a:p>
                    <a:p>
                      <a:pPr marL="342900" lvl="0" indent="-342900">
                        <a:buNone/>
                      </a:pPr>
                      <a:r>
                        <a:rPr lang="es-ES" sz="1200" baseline="0" dirty="0" smtClean="0">
                          <a:latin typeface="Comic Sans MS" pitchFamily="66" charset="0"/>
                        </a:rPr>
                        <a:t>Feudo</a:t>
                      </a:r>
                      <a:r>
                        <a:rPr lang="es-ES" sz="1200" dirty="0" smtClean="0">
                          <a:latin typeface="Comic Sans MS" pitchFamily="66" charset="0"/>
                        </a:rPr>
                        <a:t>		</a:t>
                      </a:r>
                      <a:endParaRPr lang="es-ES" sz="1200" dirty="0">
                        <a:latin typeface="Comic Sans MS" pitchFamily="66" charset="0"/>
                      </a:endParaRPr>
                    </a:p>
                  </a:txBody>
                  <a:tcPr/>
                </a:tc>
                <a:tc>
                  <a:txBody>
                    <a:bodyPr/>
                    <a:lstStyle/>
                    <a:p>
                      <a:pPr marL="342900" lvl="0" indent="-342900"/>
                      <a:r>
                        <a:rPr lang="es-ES" sz="1200" dirty="0" smtClean="0">
                          <a:latin typeface="Comic Sans MS" pitchFamily="66" charset="0"/>
                        </a:rPr>
                        <a:t>Todos tienen y</a:t>
                      </a:r>
                    </a:p>
                    <a:p>
                      <a:pPr marL="342900" lvl="0" indent="-342900"/>
                      <a:r>
                        <a:rPr lang="es-ES" sz="1200" dirty="0" smtClean="0">
                          <a:latin typeface="Comic Sans MS" pitchFamily="66" charset="0"/>
                        </a:rPr>
                        <a:t>van 	buscando un</a:t>
                      </a:r>
                    </a:p>
                    <a:p>
                      <a:pPr marL="342900" lvl="0" indent="-342900"/>
                      <a:r>
                        <a:rPr lang="es-ES" sz="1200" dirty="0" smtClean="0">
                          <a:latin typeface="Comic Sans MS" pitchFamily="66" charset="0"/>
                        </a:rPr>
                        <a:t>mismo objetivo</a:t>
                      </a:r>
                    </a:p>
                    <a:p>
                      <a:pPr marL="342900" lvl="0" indent="-342900"/>
                      <a:r>
                        <a:rPr lang="es-ES" sz="1200" dirty="0" smtClean="0">
                          <a:latin typeface="Comic Sans MS" pitchFamily="66" charset="0"/>
                        </a:rPr>
                        <a:t>en la empresa.</a:t>
                      </a:r>
                      <a:endParaRPr lang="es-ES" sz="1200" dirty="0" smtClean="0">
                        <a:solidFill>
                          <a:schemeClr val="accent1">
                            <a:lumMod val="50000"/>
                          </a:schemeClr>
                        </a:solidFill>
                        <a:latin typeface="Comic Sans MS" pitchFamily="66" charset="0"/>
                      </a:endParaRPr>
                    </a:p>
                  </a:txBody>
                  <a:tcPr/>
                </a:tc>
                <a:tc>
                  <a:txBody>
                    <a:bodyPr/>
                    <a:lstStyle/>
                    <a:p>
                      <a:pPr marL="342900" lvl="0" indent="-342900">
                        <a:buNone/>
                      </a:pPr>
                      <a:r>
                        <a:rPr lang="es-ES" sz="1200" dirty="0" smtClean="0">
                          <a:solidFill>
                            <a:schemeClr val="bg1"/>
                          </a:solidFill>
                          <a:latin typeface="Comic Sans MS" pitchFamily="66" charset="0"/>
                        </a:rPr>
                        <a:t>Cultura de la</a:t>
                      </a:r>
                    </a:p>
                    <a:p>
                      <a:pPr marL="342900" lvl="0" indent="-342900">
                        <a:buNone/>
                      </a:pPr>
                      <a:r>
                        <a:rPr lang="es-ES" sz="1200" dirty="0" smtClean="0">
                          <a:solidFill>
                            <a:schemeClr val="bg1"/>
                          </a:solidFill>
                          <a:latin typeface="Comic Sans MS" pitchFamily="66" charset="0"/>
                        </a:rPr>
                        <a:t>empresa es la de</a:t>
                      </a:r>
                    </a:p>
                    <a:p>
                      <a:pPr marL="342900" lvl="0" indent="-342900">
                        <a:buNone/>
                      </a:pPr>
                      <a:r>
                        <a:rPr lang="es-ES" sz="1200" dirty="0" smtClean="0">
                          <a:solidFill>
                            <a:schemeClr val="bg1"/>
                          </a:solidFill>
                          <a:latin typeface="Comic Sans MS" pitchFamily="66" charset="0"/>
                        </a:rPr>
                        <a:t>Feudo</a:t>
                      </a:r>
                    </a:p>
                    <a:p>
                      <a:pPr marL="342900" lvl="0" indent="-342900">
                        <a:buNone/>
                      </a:pPr>
                      <a:r>
                        <a:rPr lang="es-ES" sz="1200" dirty="0" smtClean="0">
                          <a:solidFill>
                            <a:schemeClr val="bg1"/>
                          </a:solidFill>
                          <a:latin typeface="Comic Sans MS" pitchFamily="66" charset="0"/>
                        </a:rPr>
                        <a:t>		</a:t>
                      </a:r>
                      <a:endParaRPr lang="es-ES" sz="1200" dirty="0">
                        <a:solidFill>
                          <a:schemeClr val="bg1"/>
                        </a:solidFill>
                        <a:latin typeface="Comic Sans MS" pitchFamily="66" charset="0"/>
                      </a:endParaRPr>
                    </a:p>
                  </a:txBody>
                  <a:tcPr/>
                </a:tc>
                <a:tc>
                  <a:txBody>
                    <a:bodyPr/>
                    <a:lstStyle/>
                    <a:p>
                      <a:r>
                        <a:rPr lang="es-ES" sz="1200" dirty="0" smtClean="0">
                          <a:solidFill>
                            <a:schemeClr val="bg1"/>
                          </a:solidFill>
                          <a:latin typeface="Comic Sans MS" pitchFamily="66" charset="0"/>
                        </a:rPr>
                        <a:t>Todos tienen y van</a:t>
                      </a:r>
                      <a:r>
                        <a:rPr lang="es-ES" sz="1200" baseline="0" dirty="0" smtClean="0">
                          <a:solidFill>
                            <a:schemeClr val="bg1"/>
                          </a:solidFill>
                          <a:latin typeface="Comic Sans MS" pitchFamily="66" charset="0"/>
                        </a:rPr>
                        <a:t> </a:t>
                      </a:r>
                      <a:r>
                        <a:rPr lang="es-ES" sz="1200" dirty="0" smtClean="0">
                          <a:solidFill>
                            <a:schemeClr val="bg1"/>
                          </a:solidFill>
                          <a:latin typeface="Comic Sans MS" pitchFamily="66" charset="0"/>
                        </a:rPr>
                        <a:t>buscando un mismo</a:t>
                      </a:r>
                      <a:r>
                        <a:rPr lang="es-ES" sz="1200" baseline="0" dirty="0" smtClean="0">
                          <a:solidFill>
                            <a:schemeClr val="bg1"/>
                          </a:solidFill>
                          <a:latin typeface="Comic Sans MS" pitchFamily="66" charset="0"/>
                        </a:rPr>
                        <a:t> </a:t>
                      </a:r>
                      <a:r>
                        <a:rPr lang="es-ES" sz="1200" dirty="0" smtClean="0">
                          <a:solidFill>
                            <a:schemeClr val="bg1"/>
                          </a:solidFill>
                          <a:latin typeface="Comic Sans MS" pitchFamily="66" charset="0"/>
                        </a:rPr>
                        <a:t>objetivo en la empresa.</a:t>
                      </a:r>
                      <a:endParaRPr lang="es-ES" sz="1200" dirty="0">
                        <a:solidFill>
                          <a:schemeClr val="bg1"/>
                        </a:solidFill>
                        <a:latin typeface="Comic Sans MS" pitchFamily="66" charset="0"/>
                      </a:endParaRPr>
                    </a:p>
                  </a:txBody>
                  <a:tcPr/>
                </a:tc>
              </a:tr>
            </a:tbl>
          </a:graphicData>
        </a:graphic>
      </p:graphicFrame>
      <p:sp>
        <p:nvSpPr>
          <p:cNvPr id="19" name="18 Rectángulo"/>
          <p:cNvSpPr/>
          <p:nvPr/>
        </p:nvSpPr>
        <p:spPr>
          <a:xfrm>
            <a:off x="2643174" y="428604"/>
            <a:ext cx="2857520" cy="35719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1600" dirty="0" smtClean="0">
                <a:latin typeface="Comic Sans MS" pitchFamily="66" charset="0"/>
              </a:rPr>
              <a:t>GENERACIÓN I</a:t>
            </a:r>
            <a:endParaRPr lang="es-ES" sz="1600" dirty="0">
              <a:latin typeface="Comic Sans MS" pitchFamily="66" charset="0"/>
            </a:endParaRPr>
          </a:p>
        </p:txBody>
      </p:sp>
      <p:sp>
        <p:nvSpPr>
          <p:cNvPr id="21" name="20 Rectángulo"/>
          <p:cNvSpPr/>
          <p:nvPr/>
        </p:nvSpPr>
        <p:spPr>
          <a:xfrm>
            <a:off x="6000760" y="428604"/>
            <a:ext cx="2857520" cy="35719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sz="1600" dirty="0" smtClean="0">
                <a:latin typeface="Comic Sans MS" pitchFamily="66" charset="0"/>
              </a:rPr>
              <a:t>GENERACIÓN III</a:t>
            </a:r>
            <a:endParaRPr lang="es-ES" sz="1600" dirty="0">
              <a:latin typeface="Comic Sans MS" pitchFamily="66" charset="0"/>
            </a:endParaRPr>
          </a:p>
        </p:txBody>
      </p:sp>
      <p:sp>
        <p:nvSpPr>
          <p:cNvPr id="17" name="16 CuadroTexto"/>
          <p:cNvSpPr txBox="1"/>
          <p:nvPr/>
        </p:nvSpPr>
        <p:spPr>
          <a:xfrm>
            <a:off x="2857488" y="0"/>
            <a:ext cx="5715040" cy="369332"/>
          </a:xfrm>
          <a:prstGeom prst="rect">
            <a:avLst/>
          </a:prstGeom>
          <a:noFill/>
        </p:spPr>
        <p:txBody>
          <a:bodyPr wrap="square" rtlCol="0">
            <a:spAutoFit/>
          </a:bodyPr>
          <a:lstStyle/>
          <a:p>
            <a:pPr algn="ctr"/>
            <a:r>
              <a:rPr lang="es-E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itchFamily="66" charset="0"/>
              </a:rPr>
              <a:t>Diferencias entre los elementos de estructura:  </a:t>
            </a:r>
            <a:endParaRPr lang="es-ES"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itchFamily="66" charset="0"/>
            </a:endParaRPr>
          </a:p>
        </p:txBody>
      </p:sp>
      <p:sp>
        <p:nvSpPr>
          <p:cNvPr id="16" name="15 Botón de acción: Volver">
            <a:hlinkClick r:id="rId8" action="ppaction://hlinksldjump" highlightClick="1"/>
          </p:cNvPr>
          <p:cNvSpPr/>
          <p:nvPr/>
        </p:nvSpPr>
        <p:spPr>
          <a:xfrm>
            <a:off x="8286776" y="6572272"/>
            <a:ext cx="428596" cy="285728"/>
          </a:xfrm>
          <a:prstGeom prst="actionButtonRetur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p>
        </p:txBody>
      </p:sp>
      <p:sp>
        <p:nvSpPr>
          <p:cNvPr id="20" name="19 Botón de acción: Hacia delante o Siguiente">
            <a:hlinkClick r:id="" action="ppaction://hlinkshowjump?jump=nextslide" highlightClick="1"/>
          </p:cNvPr>
          <p:cNvSpPr/>
          <p:nvPr/>
        </p:nvSpPr>
        <p:spPr>
          <a:xfrm>
            <a:off x="8715404" y="6572272"/>
            <a:ext cx="428596" cy="285728"/>
          </a:xfrm>
          <a:prstGeom prst="actionButtonForwardNex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500174"/>
            <a:ext cx="6143636" cy="5143536"/>
          </a:xfrm>
        </p:spPr>
        <p:txBody>
          <a:bodyPr>
            <a:normAutofit/>
          </a:bodyPr>
          <a:lstStyle/>
          <a:p>
            <a:pPr lvl="1">
              <a:lnSpc>
                <a:spcPct val="120000"/>
              </a:lnSpc>
              <a:buNone/>
            </a:pPr>
            <a:endParaRPr lang="es-ES" sz="1400" dirty="0">
              <a:latin typeface="Comic Sans MS" pitchFamily="66" charset="0"/>
            </a:endParaRPr>
          </a:p>
          <a:p>
            <a:pPr lvl="1">
              <a:lnSpc>
                <a:spcPct val="120000"/>
              </a:lnSpc>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1500174"/>
            <a:ext cx="5857916"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18" name="17 Tabla"/>
          <p:cNvGraphicFramePr>
            <a:graphicFrameLocks noGrp="1"/>
          </p:cNvGraphicFramePr>
          <p:nvPr/>
        </p:nvGraphicFramePr>
        <p:xfrm>
          <a:off x="2643176" y="1357299"/>
          <a:ext cx="6500824" cy="5500702"/>
        </p:xfrm>
        <a:graphic>
          <a:graphicData uri="http://schemas.openxmlformats.org/drawingml/2006/table">
            <a:tbl>
              <a:tblPr firstRow="1" bandRow="1">
                <a:tableStyleId>{306799F8-075E-4A3A-A7F6-7FBC6576F1A4}</a:tableStyleId>
              </a:tblPr>
              <a:tblGrid>
                <a:gridCol w="1625206"/>
                <a:gridCol w="1625206"/>
                <a:gridCol w="1625206"/>
                <a:gridCol w="1625206"/>
              </a:tblGrid>
              <a:tr h="450261">
                <a:tc>
                  <a:txBody>
                    <a:bodyPr/>
                    <a:lstStyle/>
                    <a:p>
                      <a:pPr algn="ctr"/>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pPr algn="ctr"/>
                      <a:r>
                        <a:rPr lang="es-ES" sz="1200" dirty="0" smtClean="0">
                          <a:latin typeface="Bradley Hand ITC" pitchFamily="66" charset="0"/>
                        </a:rPr>
                        <a:t>JUSTIFICACIÓN</a:t>
                      </a:r>
                      <a:endParaRPr lang="es-ES" sz="1200" dirty="0">
                        <a:latin typeface="Bradley Hand ITC" pitchFamily="66" charset="0"/>
                      </a:endParaRPr>
                    </a:p>
                  </a:txBody>
                  <a:tcPr/>
                </a:tc>
                <a:tc>
                  <a:txBody>
                    <a:bodyPr/>
                    <a:lstStyle/>
                    <a:p>
                      <a:pPr algn="ctr"/>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pPr algn="ctr"/>
                      <a:r>
                        <a:rPr lang="es-ES" sz="1200" dirty="0" smtClean="0">
                          <a:latin typeface="Bradley Hand ITC" pitchFamily="66" charset="0"/>
                        </a:rPr>
                        <a:t>JUSTIFICACIÓN</a:t>
                      </a:r>
                      <a:endParaRPr lang="es-ES" sz="1200" dirty="0">
                        <a:latin typeface="Bradley Hand ITC" pitchFamily="66" charset="0"/>
                      </a:endParaRPr>
                    </a:p>
                  </a:txBody>
                  <a:tcPr/>
                </a:tc>
              </a:tr>
              <a:tr h="2001118">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El tamaño es pequeña </a:t>
                      </a:r>
                    </a:p>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y antigua.		</a:t>
                      </a:r>
                      <a:endParaRPr lang="es-ES" sz="1200" dirty="0">
                        <a:solidFill>
                          <a:srgbClr val="C00000"/>
                        </a:solidFill>
                        <a:latin typeface="Comic Sans MS" pitchFamily="66"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empresa no cuenta con muchos trabajadores, ya que tiene tres fabricas que trabajan para él y es antigua, hablamos de tres generaciones.	</a:t>
                      </a:r>
                      <a:endParaRPr lang="es-ES" sz="1200" dirty="0">
                        <a:solidFill>
                          <a:srgbClr val="C00000"/>
                        </a:solidFill>
                        <a:latin typeface="Comic Sans MS" pitchFamily="66"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El tamaño es pequeña </a:t>
                      </a:r>
                    </a:p>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y antigua.		</a:t>
                      </a:r>
                      <a:endParaRPr lang="es-ES" sz="1200" dirty="0">
                        <a:latin typeface="Comic Sans MS" pitchFamily="66"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empresa no cuenta con muchos trabajadores, ya que tiene tres fabricas que trabajan para él y es antigua, hablamos de tres generaciones.	</a:t>
                      </a:r>
                      <a:endParaRPr lang="es-ES" sz="1200" dirty="0">
                        <a:latin typeface="Comic Sans MS" pitchFamily="66" charset="0"/>
                      </a:endParaRPr>
                    </a:p>
                  </a:txBody>
                  <a:tcPr/>
                </a:tc>
              </a:tr>
              <a:tr h="2001118">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Su entorno simple</a:t>
                      </a:r>
                      <a:endParaRPr lang="es-ES" sz="1200" dirty="0">
                        <a:latin typeface="Comic Sans MS" pitchFamily="66"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Su nivel de competitividad es simple, no tiene competidores en el mercado y es</a:t>
                      </a:r>
                      <a:r>
                        <a:rPr lang="es-ES" sz="1200" baseline="0" dirty="0" smtClean="0">
                          <a:latin typeface="Comic Sans MS" pitchFamily="66" charset="0"/>
                        </a:rPr>
                        <a:t> </a:t>
                      </a:r>
                      <a:r>
                        <a:rPr lang="es-ES" sz="1200" dirty="0" smtClean="0">
                          <a:latin typeface="Comic Sans MS" pitchFamily="66" charset="0"/>
                        </a:rPr>
                        <a:t>fácil abrirse al mercado.</a:t>
                      </a:r>
                      <a:endParaRPr lang="es-ES" sz="1200" dirty="0">
                        <a:solidFill>
                          <a:srgbClr val="C00000"/>
                        </a:solidFill>
                        <a:latin typeface="Comic Sans MS" pitchFamily="66" charset="0"/>
                      </a:endParaRPr>
                    </a:p>
                  </a:txBody>
                  <a:tcPr/>
                </a:tc>
                <a:tc>
                  <a:txBody>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Su entorno hostil </a:t>
                      </a:r>
                    </a:p>
                    <a:p>
                      <a:pPr marL="342900" marR="0" lvl="0" indent="-34290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y complejo</a:t>
                      </a:r>
                      <a:endParaRPr lang="es-ES" sz="1200" dirty="0">
                        <a:solidFill>
                          <a:schemeClr val="bg1"/>
                        </a:solidFill>
                        <a:latin typeface="Comic Sans MS" pitchFamily="66" charset="0"/>
                      </a:endParaRPr>
                    </a:p>
                  </a:txBody>
                  <a:tcPr/>
                </a:tc>
                <a:tc>
                  <a:txBody>
                    <a:bodyPr/>
                    <a:lstStyle/>
                    <a:p>
                      <a:pPr algn="ctr">
                        <a:lnSpc>
                          <a:spcPct val="100000"/>
                        </a:lnSpc>
                      </a:pPr>
                      <a:r>
                        <a:rPr lang="es-ES" sz="1200" dirty="0" smtClean="0">
                          <a:latin typeface="Comic Sans MS" pitchFamily="66" charset="0"/>
                        </a:rPr>
                        <a:t>Su nivel de competitividad en el mercado es elevado,  tiene competidores con</a:t>
                      </a:r>
                      <a:r>
                        <a:rPr lang="es-ES" sz="1200" baseline="0" dirty="0" smtClean="0">
                          <a:latin typeface="Comic Sans MS" pitchFamily="66" charset="0"/>
                        </a:rPr>
                        <a:t> </a:t>
                      </a:r>
                      <a:r>
                        <a:rPr lang="es-ES" sz="1200" dirty="0" smtClean="0">
                          <a:latin typeface="Comic Sans MS" pitchFamily="66" charset="0"/>
                        </a:rPr>
                        <a:t>bienes y servicios similares, por lo tanto siendo cada vez más difícil hacerse un hueco en el mercado.</a:t>
                      </a:r>
                      <a:endParaRPr lang="es-ES" sz="1200" dirty="0">
                        <a:solidFill>
                          <a:schemeClr val="bg1"/>
                        </a:solidFill>
                        <a:latin typeface="Comic Sans MS" pitchFamily="66" charset="0"/>
                      </a:endParaRPr>
                    </a:p>
                  </a:txBody>
                  <a:tcPr/>
                </a:tc>
              </a:tr>
              <a:tr h="1048205">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tecnología es</a:t>
                      </a:r>
                    </a:p>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producción en serie</a:t>
                      </a:r>
                      <a:endParaRPr lang="es-ES" sz="1200" dirty="0">
                        <a:latin typeface="Comic Sans MS" pitchFamily="66" charset="0"/>
                      </a:endParaRPr>
                    </a:p>
                  </a:txBody>
                  <a:tcPr/>
                </a:tc>
                <a:tc>
                  <a:txBody>
                    <a:bodyPr/>
                    <a:lstStyle/>
                    <a:p>
                      <a:pPr algn="ctr"/>
                      <a:r>
                        <a:rPr lang="es-ES" sz="1200" dirty="0" smtClean="0">
                          <a:latin typeface="Comic Sans MS" pitchFamily="66" charset="0"/>
                        </a:rPr>
                        <a:t>Fabrican grandes tiradas de un mismo producto 		</a:t>
                      </a:r>
                      <a:endParaRPr lang="es-ES" sz="1200" dirty="0">
                        <a:latin typeface="Comic Sans MS" pitchFamily="66"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La tecnología es</a:t>
                      </a:r>
                    </a:p>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 producción en serie</a:t>
                      </a:r>
                      <a:endParaRPr lang="es-ES" sz="1200" dirty="0">
                        <a:solidFill>
                          <a:schemeClr val="bg1"/>
                        </a:solidFill>
                        <a:latin typeface="Comic Sans MS" pitchFamily="66"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Fabrican grandes tiradas de un mismo producto 		</a:t>
                      </a:r>
                    </a:p>
                    <a:p>
                      <a:pPr algn="ctr"/>
                      <a:endParaRPr lang="es-ES" sz="1200" dirty="0">
                        <a:solidFill>
                          <a:schemeClr val="bg1"/>
                        </a:solidFill>
                        <a:latin typeface="Comic Sans MS" pitchFamily="66" charset="0"/>
                      </a:endParaRPr>
                    </a:p>
                  </a:txBody>
                  <a:tcPr/>
                </a:tc>
              </a:tr>
            </a:tbl>
          </a:graphicData>
        </a:graphic>
      </p:graphicFrame>
      <p:sp>
        <p:nvSpPr>
          <p:cNvPr id="19" name="18 Rectángulo"/>
          <p:cNvSpPr/>
          <p:nvPr/>
        </p:nvSpPr>
        <p:spPr>
          <a:xfrm>
            <a:off x="2643174" y="928670"/>
            <a:ext cx="2857520" cy="357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smtClean="0">
                <a:latin typeface="Comic Sans MS" pitchFamily="66" charset="0"/>
              </a:rPr>
              <a:t>GENERACIÓN I</a:t>
            </a:r>
            <a:endParaRPr lang="es-ES" sz="1600" dirty="0">
              <a:latin typeface="Comic Sans MS" pitchFamily="66" charset="0"/>
            </a:endParaRPr>
          </a:p>
        </p:txBody>
      </p:sp>
      <p:sp>
        <p:nvSpPr>
          <p:cNvPr id="21" name="20 Rectángulo"/>
          <p:cNvSpPr/>
          <p:nvPr/>
        </p:nvSpPr>
        <p:spPr>
          <a:xfrm>
            <a:off x="6000760" y="928670"/>
            <a:ext cx="2857520" cy="357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smtClean="0">
                <a:latin typeface="Comic Sans MS" pitchFamily="66" charset="0"/>
              </a:rPr>
              <a:t>GENERACIÓN III</a:t>
            </a:r>
            <a:endParaRPr lang="es-ES" sz="1600" dirty="0">
              <a:latin typeface="Comic Sans MS" pitchFamily="66" charset="0"/>
            </a:endParaRPr>
          </a:p>
        </p:txBody>
      </p:sp>
      <p:sp>
        <p:nvSpPr>
          <p:cNvPr id="17" name="16 CuadroTexto"/>
          <p:cNvSpPr txBox="1"/>
          <p:nvPr/>
        </p:nvSpPr>
        <p:spPr>
          <a:xfrm>
            <a:off x="2786050" y="428604"/>
            <a:ext cx="5715040" cy="369332"/>
          </a:xfrm>
          <a:prstGeom prst="rect">
            <a:avLst/>
          </a:prstGeom>
          <a:noFill/>
        </p:spPr>
        <p:txBody>
          <a:bodyPr wrap="square" rtlCol="0">
            <a:spAutoFit/>
          </a:bodyPr>
          <a:lstStyle/>
          <a:p>
            <a:pPr algn="ctr"/>
            <a:r>
              <a:rPr lang="es-E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rPr>
              <a:t>Diferencias entre los elementos de situación:  </a:t>
            </a:r>
            <a:endParaRPr lang="es-E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endParaRPr>
          </a:p>
        </p:txBody>
      </p:sp>
      <p:sp>
        <p:nvSpPr>
          <p:cNvPr id="16" name="15 Botón de acción: Hacia delante o Siguiente">
            <a:hlinkClick r:id="" action="ppaction://hlinkshowjump?jump=nextslide" highlightClick="1"/>
          </p:cNvPr>
          <p:cNvSpPr/>
          <p:nvPr/>
        </p:nvSpPr>
        <p:spPr>
          <a:xfrm>
            <a:off x="8786842" y="6572272"/>
            <a:ext cx="357158" cy="285728"/>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sp>
        <p:nvSpPr>
          <p:cNvPr id="20" name="19 Botón de acción: Volver">
            <a:hlinkClick r:id="rId10" action="ppaction://hlinksldjump" highlightClick="1"/>
          </p:cNvPr>
          <p:cNvSpPr/>
          <p:nvPr/>
        </p:nvSpPr>
        <p:spPr>
          <a:xfrm>
            <a:off x="8286776" y="6572272"/>
            <a:ext cx="428628" cy="285728"/>
          </a:xfrm>
          <a:prstGeom prst="actionButtonRetur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1500174"/>
            <a:ext cx="6143636" cy="5143536"/>
          </a:xfrm>
        </p:spPr>
        <p:txBody>
          <a:bodyPr>
            <a:normAutofit/>
          </a:bodyPr>
          <a:lstStyle/>
          <a:p>
            <a:pPr lvl="1">
              <a:lnSpc>
                <a:spcPct val="120000"/>
              </a:lnSpc>
              <a:buNone/>
            </a:pPr>
            <a:endParaRPr lang="es-ES" sz="1400" dirty="0">
              <a:latin typeface="Comic Sans MS" pitchFamily="66" charset="0"/>
            </a:endParaRPr>
          </a:p>
          <a:p>
            <a:pPr lvl="1">
              <a:lnSpc>
                <a:spcPct val="120000"/>
              </a:lnSpc>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1500174"/>
            <a:ext cx="5857916"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r>
              <a:rPr lang="es-ES" sz="1400" dirty="0" smtClean="0">
                <a:latin typeface="Comic Sans MS" pitchFamily="66" charset="0"/>
              </a:rPr>
              <a:t>	</a:t>
            </a:r>
          </a:p>
        </p:txBody>
      </p:sp>
      <p:graphicFrame>
        <p:nvGraphicFramePr>
          <p:cNvPr id="18" name="17 Tabla"/>
          <p:cNvGraphicFramePr>
            <a:graphicFrameLocks noGrp="1"/>
          </p:cNvGraphicFramePr>
          <p:nvPr/>
        </p:nvGraphicFramePr>
        <p:xfrm>
          <a:off x="2643176" y="2357430"/>
          <a:ext cx="6500824" cy="3459808"/>
        </p:xfrm>
        <a:graphic>
          <a:graphicData uri="http://schemas.openxmlformats.org/drawingml/2006/table">
            <a:tbl>
              <a:tblPr firstRow="1" bandRow="1">
                <a:tableStyleId>{306799F8-075E-4A3A-A7F6-7FBC6576F1A4}</a:tableStyleId>
              </a:tblPr>
              <a:tblGrid>
                <a:gridCol w="1625206"/>
                <a:gridCol w="1625206"/>
                <a:gridCol w="1625206"/>
                <a:gridCol w="1625206"/>
              </a:tblGrid>
              <a:tr h="432063">
                <a:tc>
                  <a:txBody>
                    <a:bodyPr/>
                    <a:lstStyle/>
                    <a:p>
                      <a:pPr algn="ctr"/>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pPr algn="ctr"/>
                      <a:r>
                        <a:rPr lang="es-ES" sz="1200" dirty="0" smtClean="0">
                          <a:latin typeface="Bradley Hand ITC" pitchFamily="66" charset="0"/>
                        </a:rPr>
                        <a:t>JUSTIFICACIÓN</a:t>
                      </a:r>
                      <a:endParaRPr lang="es-ES" sz="1200" dirty="0">
                        <a:latin typeface="Bradley Hand ITC" pitchFamily="66" charset="0"/>
                      </a:endParaRPr>
                    </a:p>
                  </a:txBody>
                  <a:tcPr/>
                </a:tc>
                <a:tc>
                  <a:txBody>
                    <a:bodyPr/>
                    <a:lstStyle/>
                    <a:p>
                      <a:pPr algn="ctr"/>
                      <a:r>
                        <a:rPr lang="es-ES" sz="1200" dirty="0" smtClean="0">
                          <a:latin typeface="Bradley Hand ITC" pitchFamily="66" charset="0"/>
                        </a:rPr>
                        <a:t>CARACTERISTICAS</a:t>
                      </a:r>
                      <a:endParaRPr lang="es-ES" sz="1200" dirty="0">
                        <a:latin typeface="Bradley Hand ITC" pitchFamily="66" charset="0"/>
                      </a:endParaRPr>
                    </a:p>
                  </a:txBody>
                  <a:tcPr/>
                </a:tc>
                <a:tc>
                  <a:txBody>
                    <a:bodyPr/>
                    <a:lstStyle/>
                    <a:p>
                      <a:pPr algn="ctr"/>
                      <a:r>
                        <a:rPr lang="es-ES" sz="1200" dirty="0" smtClean="0">
                          <a:latin typeface="Bradley Hand ITC" pitchFamily="66" charset="0"/>
                        </a:rPr>
                        <a:t>JUSTIFICACIÓN</a:t>
                      </a:r>
                      <a:endParaRPr lang="es-ES" sz="1200" dirty="0">
                        <a:latin typeface="Bradley Hand ITC" pitchFamily="66" charset="0"/>
                      </a:endParaRPr>
                    </a:p>
                  </a:txBody>
                  <a:tcPr/>
                </a:tc>
              </a:tr>
              <a:tr h="1469015">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Patrón ofensivo</a:t>
                      </a:r>
                      <a:endParaRPr lang="es-ES" sz="1200" dirty="0">
                        <a:latin typeface="Comic Sans MS" pitchFamily="66" charset="0"/>
                      </a:endParaRPr>
                    </a:p>
                  </a:txBody>
                  <a:tcPr/>
                </a:tc>
                <a:tc>
                  <a:txBody>
                    <a:bodyPr/>
                    <a:lstStyle/>
                    <a:p>
                      <a:pPr algn="ctr"/>
                      <a:r>
                        <a:rPr lang="es-ES" sz="1200" dirty="0" smtClean="0">
                          <a:latin typeface="Comic Sans MS" pitchFamily="66" charset="0"/>
                        </a:rPr>
                        <a:t>Buscando siempre nuevas</a:t>
                      </a:r>
                      <a:r>
                        <a:rPr lang="es-ES" sz="1200" baseline="0" dirty="0" smtClean="0">
                          <a:latin typeface="Comic Sans MS" pitchFamily="66" charset="0"/>
                        </a:rPr>
                        <a:t> </a:t>
                      </a:r>
                      <a:r>
                        <a:rPr lang="es-ES" sz="1200" dirty="0" smtClean="0">
                          <a:latin typeface="Comic Sans MS" pitchFamily="66" charset="0"/>
                        </a:rPr>
                        <a:t>oportunidades en el mercado. Generan cambios en el sector que debe responder sus competidores.	</a:t>
                      </a:r>
                    </a:p>
                    <a:p>
                      <a:pPr algn="ctr"/>
                      <a:endParaRPr lang="es-ES" sz="1200" dirty="0">
                        <a:latin typeface="Comic Sans MS" pitchFamily="66"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Patrón ofensivo</a:t>
                      </a:r>
                    </a:p>
                    <a:p>
                      <a:pPr algn="ctr"/>
                      <a:endParaRPr lang="es-ES" sz="1200" dirty="0">
                        <a:solidFill>
                          <a:schemeClr val="bg1"/>
                        </a:solidFill>
                        <a:latin typeface="Comic Sans MS" pitchFamily="66" charset="0"/>
                      </a:endParaRPr>
                    </a:p>
                  </a:txBody>
                  <a:tcPr/>
                </a:tc>
                <a:tc>
                  <a:txBody>
                    <a:bodyPr/>
                    <a:lstStyle/>
                    <a:p>
                      <a:pPr algn="ctr"/>
                      <a:r>
                        <a:rPr lang="es-ES" sz="1200" dirty="0" smtClean="0">
                          <a:latin typeface="Comic Sans MS" pitchFamily="66" charset="0"/>
                        </a:rPr>
                        <a:t>Buscando siempre nuevas oportunidades en el mercado. Generan cambios en el</a:t>
                      </a:r>
                      <a:r>
                        <a:rPr lang="es-ES" sz="1200" baseline="0" dirty="0" smtClean="0">
                          <a:latin typeface="Comic Sans MS" pitchFamily="66" charset="0"/>
                        </a:rPr>
                        <a:t> </a:t>
                      </a:r>
                      <a:r>
                        <a:rPr lang="es-ES" sz="1200" dirty="0" smtClean="0">
                          <a:latin typeface="Comic Sans MS" pitchFamily="66" charset="0"/>
                        </a:rPr>
                        <a:t>sector que debe responder sus competidores.	</a:t>
                      </a:r>
                      <a:endParaRPr lang="es-ES" sz="1200" dirty="0">
                        <a:solidFill>
                          <a:schemeClr val="bg1"/>
                        </a:solidFill>
                        <a:latin typeface="Comic Sans MS" pitchFamily="66" charset="0"/>
                      </a:endParaRPr>
                    </a:p>
                  </a:txBody>
                  <a:tcPr/>
                </a:tc>
              </a:tr>
              <a:tr h="1107505">
                <a:tc>
                  <a:txBody>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Gobierno</a:t>
                      </a:r>
                    </a:p>
                    <a:p>
                      <a:pPr marL="342900" marR="0" lvl="0" indent="-342900" algn="ctr" defTabSz="914400" rtl="0" eaLnBrk="1" fontAlgn="auto" latinLnBrk="0" hangingPunct="1">
                        <a:lnSpc>
                          <a:spcPct val="100000"/>
                        </a:lnSpc>
                        <a:spcBef>
                          <a:spcPts val="0"/>
                        </a:spcBef>
                        <a:spcAft>
                          <a:spcPts val="0"/>
                        </a:spcAft>
                        <a:buClrTx/>
                        <a:buSzTx/>
                        <a:buFontTx/>
                        <a:buNone/>
                        <a:tabLst/>
                        <a:defRPr/>
                      </a:pPr>
                      <a:r>
                        <a:rPr lang="es-ES" sz="1200" dirty="0" smtClean="0">
                          <a:latin typeface="Comic Sans MS" pitchFamily="66" charset="0"/>
                        </a:rPr>
                        <a:t>personalista</a:t>
                      </a:r>
                      <a:endParaRPr lang="es-ES" sz="1200" dirty="0">
                        <a:latin typeface="Comic Sans MS" pitchFamily="66" charset="0"/>
                      </a:endParaRPr>
                    </a:p>
                  </a:txBody>
                  <a:tcPr/>
                </a:tc>
                <a:tc>
                  <a:txBody>
                    <a:bodyPr/>
                    <a:lstStyle/>
                    <a:p>
                      <a:pPr marL="342900" lvl="0" indent="-342900" algn="ctr"/>
                      <a:r>
                        <a:rPr lang="es-ES" sz="1200" dirty="0" smtClean="0">
                          <a:latin typeface="Comic Sans MS" pitchFamily="66" charset="0"/>
                        </a:rPr>
                        <a:t>Empresa familiar</a:t>
                      </a:r>
                      <a:endParaRPr lang="es-ES" sz="1200" dirty="0" smtClean="0">
                        <a:solidFill>
                          <a:schemeClr val="accent1">
                            <a:lumMod val="50000"/>
                          </a:schemeClr>
                        </a:solidFill>
                        <a:latin typeface="Comic Sans MS" pitchFamily="66" charset="0"/>
                      </a:endParaRPr>
                    </a:p>
                  </a:txBody>
                  <a:tcPr/>
                </a:tc>
                <a:tc>
                  <a:txBody>
                    <a:bodyPr/>
                    <a:lstStyle/>
                    <a:p>
                      <a:pPr marL="342900" lvl="0" indent="-342900" algn="ctr">
                        <a:buNone/>
                      </a:pPr>
                      <a:r>
                        <a:rPr lang="es-ES" sz="1200" dirty="0" smtClean="0">
                          <a:latin typeface="Comic Sans MS" pitchFamily="66" charset="0"/>
                        </a:rPr>
                        <a:t>Gobierno</a:t>
                      </a:r>
                    </a:p>
                    <a:p>
                      <a:pPr marL="342900" lvl="0" indent="-342900" algn="ctr">
                        <a:buNone/>
                      </a:pPr>
                      <a:r>
                        <a:rPr lang="es-ES" sz="1200" dirty="0" smtClean="0">
                          <a:latin typeface="Comic Sans MS" pitchFamily="66" charset="0"/>
                        </a:rPr>
                        <a:t>personalista</a:t>
                      </a:r>
                      <a:endParaRPr lang="es-ES" sz="1200" dirty="0">
                        <a:solidFill>
                          <a:schemeClr val="bg1"/>
                        </a:solidFill>
                        <a:latin typeface="Comic Sans MS" pitchFamily="66" charset="0"/>
                      </a:endParaRPr>
                    </a:p>
                  </a:txBody>
                  <a:tcPr/>
                </a:tc>
                <a:tc>
                  <a:txBody>
                    <a:bodyPr/>
                    <a:lstStyle/>
                    <a:p>
                      <a:pPr algn="ctr"/>
                      <a:r>
                        <a:rPr lang="es-ES" sz="1200" dirty="0" smtClean="0">
                          <a:latin typeface="Comic Sans MS" pitchFamily="66" charset="0"/>
                        </a:rPr>
                        <a:t>Empresa familiar</a:t>
                      </a:r>
                      <a:endParaRPr lang="es-ES" sz="1200" dirty="0">
                        <a:solidFill>
                          <a:schemeClr val="bg1"/>
                        </a:solidFill>
                        <a:latin typeface="Comic Sans MS" pitchFamily="66" charset="0"/>
                      </a:endParaRPr>
                    </a:p>
                  </a:txBody>
                  <a:tcPr/>
                </a:tc>
              </a:tr>
            </a:tbl>
          </a:graphicData>
        </a:graphic>
      </p:graphicFrame>
      <p:sp>
        <p:nvSpPr>
          <p:cNvPr id="19" name="18 Rectángulo"/>
          <p:cNvSpPr/>
          <p:nvPr/>
        </p:nvSpPr>
        <p:spPr>
          <a:xfrm>
            <a:off x="2643174" y="2000240"/>
            <a:ext cx="2857520" cy="357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smtClean="0">
                <a:latin typeface="Comic Sans MS" pitchFamily="66" charset="0"/>
              </a:rPr>
              <a:t>GENERACIÓN I</a:t>
            </a:r>
            <a:endParaRPr lang="es-ES" sz="1600" dirty="0">
              <a:latin typeface="Comic Sans MS" pitchFamily="66" charset="0"/>
            </a:endParaRPr>
          </a:p>
        </p:txBody>
      </p:sp>
      <p:sp>
        <p:nvSpPr>
          <p:cNvPr id="21" name="20 Rectángulo"/>
          <p:cNvSpPr/>
          <p:nvPr/>
        </p:nvSpPr>
        <p:spPr>
          <a:xfrm>
            <a:off x="5929322" y="2000240"/>
            <a:ext cx="2857520" cy="357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smtClean="0">
                <a:latin typeface="Comic Sans MS" pitchFamily="66" charset="0"/>
              </a:rPr>
              <a:t>GENERACIÓN III</a:t>
            </a:r>
            <a:endParaRPr lang="es-ES" sz="1600" dirty="0">
              <a:latin typeface="Comic Sans MS" pitchFamily="66" charset="0"/>
            </a:endParaRPr>
          </a:p>
        </p:txBody>
      </p:sp>
      <p:sp>
        <p:nvSpPr>
          <p:cNvPr id="17" name="16 CuadroTexto"/>
          <p:cNvSpPr txBox="1"/>
          <p:nvPr/>
        </p:nvSpPr>
        <p:spPr>
          <a:xfrm>
            <a:off x="2786050" y="1357298"/>
            <a:ext cx="5715040" cy="369332"/>
          </a:xfrm>
          <a:prstGeom prst="rect">
            <a:avLst/>
          </a:prstGeom>
          <a:noFill/>
        </p:spPr>
        <p:txBody>
          <a:bodyPr wrap="square" rtlCol="0">
            <a:spAutoFit/>
          </a:bodyPr>
          <a:lstStyle/>
          <a:p>
            <a:pPr algn="ctr"/>
            <a:r>
              <a:rPr lang="es-E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rPr>
              <a:t>Diferencias entre los elementos de situación:  </a:t>
            </a:r>
            <a:endParaRPr lang="es-E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endParaRPr>
          </a:p>
        </p:txBody>
      </p:sp>
      <p:sp>
        <p:nvSpPr>
          <p:cNvPr id="20" name="19 Botón de acción: Hacia atrás o Anterior">
            <a:hlinkClick r:id="" action="ppaction://hlinkshowjump?jump=previousslide" highlightClick="1"/>
          </p:cNvPr>
          <p:cNvSpPr/>
          <p:nvPr/>
        </p:nvSpPr>
        <p:spPr>
          <a:xfrm>
            <a:off x="8572496" y="5500702"/>
            <a:ext cx="571504" cy="428628"/>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2786050" y="1357298"/>
            <a:ext cx="6357950" cy="5286412"/>
          </a:xfrm>
        </p:spPr>
        <p:txBody>
          <a:bodyPr>
            <a:normAutofit/>
          </a:bodyPr>
          <a:lstStyle/>
          <a:p>
            <a:pPr lvl="1">
              <a:lnSpc>
                <a:spcPct val="120000"/>
              </a:lnSpc>
              <a:buNone/>
            </a:pPr>
            <a:r>
              <a:rPr lang="es-ES" sz="1400" dirty="0" smtClean="0">
                <a:latin typeface="Comic Sans MS" pitchFamily="66" charset="0"/>
              </a:rPr>
              <a:t>			</a:t>
            </a:r>
          </a:p>
          <a:p>
            <a:pPr lvl="1">
              <a:lnSpc>
                <a:spcPct val="120000"/>
              </a:lnSpc>
              <a:buNone/>
            </a:pPr>
            <a:r>
              <a:rPr lang="es-ES" sz="1400" dirty="0" smtClean="0">
                <a:latin typeface="Comic Sans MS" pitchFamily="66" charset="0"/>
              </a:rPr>
              <a:t>		</a:t>
            </a: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gn="ctr">
              <a:lnSpc>
                <a:spcPct val="120000"/>
              </a:lnSpc>
              <a:buNone/>
            </a:pPr>
            <a:endParaRPr lang="es-ES" sz="1400" dirty="0" smtClean="0">
              <a:latin typeface="Comic Sans MS" pitchFamily="66" charset="0"/>
              <a:hlinkClick r:id="rId4" action="ppaction://hlinksldjump"/>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3571869" y="285729"/>
            <a:ext cx="5072098" cy="1077218"/>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CONCLUSIÓN Y BIBLIOGRAFÍA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4" name="13 Rectángulo"/>
          <p:cNvSpPr/>
          <p:nvPr/>
        </p:nvSpPr>
        <p:spPr>
          <a:xfrm>
            <a:off x="2714612" y="1785926"/>
            <a:ext cx="6429388" cy="646331"/>
          </a:xfrm>
          <a:prstGeom prst="rect">
            <a:avLst/>
          </a:prstGeom>
        </p:spPr>
        <p:txBody>
          <a:bodyPr wrap="square">
            <a:spAutoFit/>
          </a:bodyPr>
          <a:lstStyle/>
          <a:p>
            <a:pPr marL="1229868" lvl="3" indent="-342900"/>
            <a:endParaRPr lang="es-ES" dirty="0" smtClean="0"/>
          </a:p>
          <a:p>
            <a:endParaRPr lang="es-ES" dirty="0"/>
          </a:p>
        </p:txBody>
      </p:sp>
      <p:sp>
        <p:nvSpPr>
          <p:cNvPr id="15" name="14 Rectángulo"/>
          <p:cNvSpPr/>
          <p:nvPr/>
        </p:nvSpPr>
        <p:spPr>
          <a:xfrm>
            <a:off x="2928926" y="889844"/>
            <a:ext cx="3929074" cy="1384995"/>
          </a:xfrm>
          <a:prstGeom prst="rect">
            <a:avLst/>
          </a:prstGeom>
        </p:spPr>
        <p:txBody>
          <a:bodyPr wrap="square">
            <a:spAutoFit/>
          </a:bodyPr>
          <a:lstStyle/>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a:p>
            <a:pPr lvl="0">
              <a:buNone/>
            </a:pPr>
            <a:endParaRPr lang="es-ES" sz="1400" dirty="0" smtClean="0">
              <a:latin typeface="Comic Sans MS" pitchFamily="66" charset="0"/>
            </a:endParaRPr>
          </a:p>
        </p:txBody>
      </p:sp>
      <p:sp>
        <p:nvSpPr>
          <p:cNvPr id="17" name="16 CuadroTexto"/>
          <p:cNvSpPr txBox="1"/>
          <p:nvPr/>
        </p:nvSpPr>
        <p:spPr>
          <a:xfrm>
            <a:off x="3071802" y="1571612"/>
            <a:ext cx="5857916" cy="3877985"/>
          </a:xfrm>
          <a:prstGeom prst="rect">
            <a:avLst/>
          </a:prstGeom>
          <a:noFill/>
        </p:spPr>
        <p:txBody>
          <a:bodyPr wrap="square" rtlCol="0">
            <a:spAutoFit/>
          </a:bodyPr>
          <a:lstStyle/>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endParaRPr lang="es-ES" sz="1400" dirty="0" smtClean="0">
              <a:latin typeface="Comic Sans MS" pitchFamily="66" charset="0"/>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pPr algn="ctr"/>
            <a:endParaRPr lang="es-ES" sz="1400" dirty="0" smtClean="0">
              <a:latin typeface="Comic Sans MS" pitchFamily="66" charset="0"/>
              <a:hlinkClick r:id="rId4" action="ppaction://hlinksldjump"/>
            </a:endParaRPr>
          </a:p>
          <a:p>
            <a:endParaRPr lang="es-ES" sz="1400" dirty="0" smtClean="0">
              <a:latin typeface="Comic Sans MS" pitchFamily="66" charset="0"/>
            </a:endParaRPr>
          </a:p>
          <a:p>
            <a:r>
              <a:rPr lang="es-ES" sz="1400" dirty="0" smtClean="0">
                <a:latin typeface="Comic Sans MS" pitchFamily="66" charset="0"/>
              </a:rPr>
              <a:t>  </a:t>
            </a:r>
          </a:p>
          <a:p>
            <a:endParaRPr lang="es-ES" dirty="0" smtClean="0">
              <a:latin typeface="Comic Sans MS" pitchFamily="66" charset="0"/>
            </a:endParaRPr>
          </a:p>
          <a:p>
            <a:r>
              <a:rPr lang="es-ES" sz="1400" dirty="0" smtClean="0">
                <a:latin typeface="Comic Sans MS" pitchFamily="66" charset="0"/>
              </a:rPr>
              <a:t>	</a:t>
            </a:r>
          </a:p>
          <a:p>
            <a:endParaRPr lang="es-ES" sz="1400" dirty="0" smtClean="0">
              <a:latin typeface="Comic Sans MS" pitchFamily="66" charset="0"/>
            </a:endParaRPr>
          </a:p>
          <a:p>
            <a:pPr algn="ctr"/>
            <a:r>
              <a:rPr lang="es-ES" sz="1400" dirty="0" smtClean="0">
                <a:latin typeface="Comic Sans MS" pitchFamily="66" charset="0"/>
              </a:rPr>
              <a:t> </a:t>
            </a:r>
            <a:endParaRPr lang="es-ES" sz="1400" dirty="0">
              <a:latin typeface="Comic Sans MS" pitchFamily="66" charset="0"/>
            </a:endParaRPr>
          </a:p>
        </p:txBody>
      </p:sp>
      <p:sp>
        <p:nvSpPr>
          <p:cNvPr id="19" name="18 CuadroTexto"/>
          <p:cNvSpPr txBox="1"/>
          <p:nvPr/>
        </p:nvSpPr>
        <p:spPr>
          <a:xfrm>
            <a:off x="2714612" y="1500175"/>
            <a:ext cx="6215106" cy="1138773"/>
          </a:xfrm>
          <a:prstGeom prst="rect">
            <a:avLst/>
          </a:prstGeom>
          <a:noFill/>
        </p:spPr>
        <p:txBody>
          <a:bodyPr wrap="square" rtlCol="0">
            <a:spAutoFit/>
          </a:bodyPr>
          <a:lstStyle/>
          <a:p>
            <a:r>
              <a:rPr lang="es-ES" dirty="0" smtClean="0"/>
              <a:t>	</a:t>
            </a:r>
          </a:p>
          <a:p>
            <a:endParaRPr lang="es-ES" dirty="0" smtClean="0"/>
          </a:p>
          <a:p>
            <a:r>
              <a:rPr lang="es-ES" dirty="0" smtClean="0"/>
              <a:t>	</a:t>
            </a:r>
          </a:p>
          <a:p>
            <a:r>
              <a:rPr lang="es-ES" sz="1400" dirty="0" smtClean="0">
                <a:latin typeface="Comic Sans MS" pitchFamily="66" charset="0"/>
              </a:rPr>
              <a:t>	</a:t>
            </a:r>
            <a:endParaRPr lang="es-ES" sz="1400" dirty="0">
              <a:latin typeface="Comic Sans MS" pitchFamily="66" charset="0"/>
            </a:endParaRPr>
          </a:p>
        </p:txBody>
      </p:sp>
      <p:sp>
        <p:nvSpPr>
          <p:cNvPr id="16" name="15 CuadroTexto"/>
          <p:cNvSpPr txBox="1"/>
          <p:nvPr/>
        </p:nvSpPr>
        <p:spPr>
          <a:xfrm>
            <a:off x="3143240" y="1785926"/>
            <a:ext cx="4857784" cy="3754874"/>
          </a:xfrm>
          <a:prstGeom prst="rect">
            <a:avLst/>
          </a:prstGeom>
          <a:noFill/>
        </p:spPr>
        <p:txBody>
          <a:bodyPr wrap="square" rtlCol="0">
            <a:spAutoFit/>
          </a:bodyPr>
          <a:lstStyle/>
          <a:p>
            <a:pPr marL="0" lvl="1"/>
            <a:r>
              <a:rPr lang="es-ES" sz="1400" dirty="0" smtClean="0">
                <a:latin typeface="Comic Sans MS" pitchFamily="66" charset="0"/>
              </a:rPr>
              <a:t>	Para finalizar, este proyecto me ha parecido muy interesante . Me ha ayudado para aprender de manera práctica conceptos que hemos trabajado en clase, ya que yo personalmente he estado en la empresa hablando con el director y trabajadores, todos buscan un mismo objetivo, sacar el máximo beneficio de esta. Observando la manera de trabajar, como se coordinan, entre departamentos no existen las barreras, la información fluye por toda le empresa . </a:t>
            </a:r>
          </a:p>
          <a:p>
            <a:pPr marL="0" lvl="1"/>
            <a:r>
              <a:rPr lang="es-ES" sz="1400" dirty="0" smtClean="0">
                <a:latin typeface="Comic Sans MS" pitchFamily="66" charset="0"/>
              </a:rPr>
              <a:t>A parte de ello, la mayoría me ha contado sus experiencias en este ámbito. De esta maneta he podido explicar con detalle todo acerca de la empresa.</a:t>
            </a:r>
          </a:p>
          <a:p>
            <a:pPr marL="0" lvl="1"/>
            <a:endParaRPr lang="es-ES" sz="1400" dirty="0" smtClean="0">
              <a:latin typeface="Comic Sans MS" pitchFamily="66" charset="0"/>
            </a:endParaRPr>
          </a:p>
          <a:p>
            <a:pPr marL="0" lvl="1"/>
            <a:endParaRPr lang="es-ES" sz="1400" dirty="0" smtClean="0">
              <a:latin typeface="Comic Sans MS" pitchFamily="66" charset="0"/>
            </a:endParaRPr>
          </a:p>
          <a:p>
            <a:pPr marL="0" lvl="1"/>
            <a:r>
              <a:rPr lang="es-ES" sz="1400" b="1" dirty="0" smtClean="0">
                <a:latin typeface="Comic Sans MS" pitchFamily="66" charset="0"/>
              </a:rPr>
              <a:t>BIBLIOGRAFIA:</a:t>
            </a:r>
          </a:p>
          <a:p>
            <a:pPr marL="457200" lvl="2">
              <a:buFont typeface="Arial" pitchFamily="34" charset="0"/>
              <a:buChar char="•"/>
            </a:pPr>
            <a:r>
              <a:rPr lang="es-ES" sz="1400" dirty="0">
                <a:latin typeface="Comic Sans MS" pitchFamily="66" charset="0"/>
              </a:rPr>
              <a:t> </a:t>
            </a:r>
            <a:r>
              <a:rPr lang="es-ES" sz="1400" dirty="0" smtClean="0">
                <a:latin typeface="Comic Sans MS" pitchFamily="66" charset="0"/>
              </a:rPr>
              <a:t>yo personalmente en la propia empresa.</a:t>
            </a:r>
          </a:p>
          <a:p>
            <a:pPr marL="457200" lvl="2">
              <a:buFont typeface="Arial" pitchFamily="34" charset="0"/>
              <a:buChar char="•"/>
            </a:pPr>
            <a:r>
              <a:rPr lang="es-ES" sz="1400" dirty="0" smtClean="0">
                <a:latin typeface="Comic Sans MS" pitchFamily="66" charset="0"/>
              </a:rPr>
              <a:t> www.mallagalbis.es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22" name="21 Título"/>
          <p:cNvSpPr>
            <a:spLocks noGrp="1"/>
          </p:cNvSpPr>
          <p:nvPr>
            <p:ph type="title"/>
          </p:nvPr>
        </p:nvSpPr>
        <p:spPr>
          <a:xfrm>
            <a:off x="457200" y="274638"/>
            <a:ext cx="8229600" cy="6154758"/>
          </a:xfrm>
        </p:spPr>
        <p:txBody>
          <a:bodyPr/>
          <a:lstStyle/>
          <a:p>
            <a:r>
              <a:rPr lang="es-ES" dirty="0" smtClean="0">
                <a:hlinkClick r:id="rId4" action="ppaction://hlinksldjump"/>
              </a:rPr>
              <a:t>VOLVER</a:t>
            </a:r>
            <a:endParaRPr lang="es-ES" dirty="0"/>
          </a:p>
        </p:txBody>
      </p:sp>
      <p:sp>
        <p:nvSpPr>
          <p:cNvPr id="3" name="2 Marcador de contenido"/>
          <p:cNvSpPr>
            <a:spLocks noGrp="1"/>
          </p:cNvSpPr>
          <p:nvPr>
            <p:ph idx="1"/>
          </p:nvPr>
        </p:nvSpPr>
        <p:spPr>
          <a:xfrm>
            <a:off x="457200" y="1600200"/>
            <a:ext cx="8229600" cy="5043510"/>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3700" dirty="0" smtClean="0">
                <a:latin typeface="Comic Sans MS" pitchFamily="66" charset="0"/>
              </a:rPr>
              <a:t>	</a:t>
            </a:r>
            <a:endParaRPr lang="es-ES" sz="14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ANALISIS </a:t>
            </a:r>
          </a:p>
          <a:p>
            <a:pPr algn="ctr"/>
            <a:r>
              <a:rPr lang="es-ES" sz="1400" b="1" dirty="0" smtClean="0">
                <a:latin typeface="Comic Sans MS" pitchFamily="66" charset="0"/>
                <a:hlinkClick r:id="rId6"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ELEMENTOS </a:t>
            </a:r>
          </a:p>
          <a:p>
            <a:pPr algn="ctr"/>
            <a:r>
              <a:rPr lang="es-ES" sz="1400" b="1" dirty="0" smtClean="0">
                <a:latin typeface="Comic Sans MS" pitchFamily="66" charset="0"/>
                <a:hlinkClick r:id="rId7"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FACTORES</a:t>
            </a:r>
          </a:p>
          <a:p>
            <a:pPr algn="ctr"/>
            <a:r>
              <a:rPr lang="es-ES" sz="1400" b="1" dirty="0" smtClean="0">
                <a:latin typeface="Comic Sans MS" pitchFamily="66" charset="0"/>
                <a:hlinkClick r:id="rId8"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9" action="ppaction://hlinksldjump"/>
              </a:rPr>
              <a:t>CONCLUSIÓN </a:t>
            </a:r>
          </a:p>
          <a:p>
            <a:pPr algn="ctr"/>
            <a:r>
              <a:rPr lang="es-ES" sz="1400" b="1" dirty="0" smtClean="0">
                <a:latin typeface="Comic Sans MS" pitchFamily="66" charset="0"/>
                <a:hlinkClick r:id="rId9" action="ppaction://hlinksldjump"/>
              </a:rPr>
              <a:t>Y </a:t>
            </a:r>
          </a:p>
          <a:p>
            <a:pPr algn="ctr"/>
            <a:r>
              <a:rPr lang="es-ES" sz="1400" b="1" dirty="0" smtClean="0">
                <a:latin typeface="Comic Sans MS" pitchFamily="66" charset="0"/>
                <a:hlinkClick r:id="rId9"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HISTORIA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pic>
        <p:nvPicPr>
          <p:cNvPr id="13" name="12 Imagen" descr="H:\FOTOS ANA\FACHADA ANTIGUA.JPG"/>
          <p:cNvPicPr/>
          <p:nvPr/>
        </p:nvPicPr>
        <p:blipFill>
          <a:blip r:embed="rId10" cstate="print"/>
          <a:srcRect/>
          <a:stretch>
            <a:fillRect/>
          </a:stretch>
        </p:blipFill>
        <p:spPr bwMode="auto">
          <a:xfrm>
            <a:off x="2714612" y="3643314"/>
            <a:ext cx="3500462" cy="2357454"/>
          </a:xfrm>
          <a:prstGeom prst="rect">
            <a:avLst/>
          </a:prstGeom>
          <a:noFill/>
          <a:ln w="9525">
            <a:noFill/>
            <a:miter lim="800000"/>
            <a:headEnd/>
            <a:tailEnd/>
          </a:ln>
        </p:spPr>
      </p:pic>
      <p:sp>
        <p:nvSpPr>
          <p:cNvPr id="14" name="13 CuadroTexto"/>
          <p:cNvSpPr txBox="1"/>
          <p:nvPr/>
        </p:nvSpPr>
        <p:spPr>
          <a:xfrm>
            <a:off x="3571868" y="5500702"/>
            <a:ext cx="2143140" cy="523220"/>
          </a:xfrm>
          <a:prstGeom prst="rect">
            <a:avLst/>
          </a:prstGeom>
          <a:noFill/>
        </p:spPr>
        <p:txBody>
          <a:bodyPr wrap="square" rtlCol="0">
            <a:spAutoFit/>
          </a:bodyPr>
          <a:lstStyle/>
          <a:p>
            <a:pPr algn="ctr"/>
            <a:r>
              <a:rPr lang="es-ES" sz="1400" dirty="0" smtClean="0">
                <a:solidFill>
                  <a:schemeClr val="bg1"/>
                </a:solidFill>
                <a:latin typeface="Comic Sans MS" pitchFamily="66" charset="0"/>
              </a:rPr>
              <a:t>Fachada antigua de la empresa</a:t>
            </a:r>
            <a:endParaRPr lang="es-ES" sz="1400" dirty="0">
              <a:solidFill>
                <a:schemeClr val="bg1"/>
              </a:solidFill>
              <a:latin typeface="Comic Sans MS" pitchFamily="66" charset="0"/>
            </a:endParaRPr>
          </a:p>
        </p:txBody>
      </p:sp>
      <p:pic>
        <p:nvPicPr>
          <p:cNvPr id="16" name="6 Marcador de contenido" descr="C:\Users\asus\Desktop\ANA\ETEA\organizacion de empresas\FOTOGRAFIAS EMPRESA\P3200171.JPG"/>
          <p:cNvPicPr>
            <a:picLocks/>
          </p:cNvPicPr>
          <p:nvPr/>
        </p:nvPicPr>
        <p:blipFill>
          <a:blip r:embed="rId11" cstate="print"/>
          <a:srcRect/>
          <a:stretch>
            <a:fillRect/>
          </a:stretch>
        </p:blipFill>
        <p:spPr bwMode="auto">
          <a:xfrm>
            <a:off x="6572264" y="1428736"/>
            <a:ext cx="2143140" cy="2214578"/>
          </a:xfrm>
          <a:prstGeom prst="rect">
            <a:avLst/>
          </a:prstGeom>
          <a:noFill/>
          <a:ln w="9525">
            <a:noFill/>
            <a:miter lim="800000"/>
            <a:headEnd/>
            <a:tailEnd/>
          </a:ln>
        </p:spPr>
      </p:pic>
      <p:sp>
        <p:nvSpPr>
          <p:cNvPr id="17" name="16 Rectángulo"/>
          <p:cNvSpPr/>
          <p:nvPr/>
        </p:nvSpPr>
        <p:spPr>
          <a:xfrm>
            <a:off x="6786578" y="3143248"/>
            <a:ext cx="1608133" cy="307777"/>
          </a:xfrm>
          <a:prstGeom prst="rect">
            <a:avLst/>
          </a:prstGeom>
        </p:spPr>
        <p:txBody>
          <a:bodyPr wrap="none">
            <a:spAutoFit/>
          </a:bodyPr>
          <a:lstStyle/>
          <a:p>
            <a:r>
              <a:rPr lang="es-ES" sz="1400" dirty="0" smtClean="0">
                <a:solidFill>
                  <a:schemeClr val="bg1"/>
                </a:solidFill>
                <a:latin typeface="Comic Sans MS" pitchFamily="66" charset="0"/>
              </a:rPr>
              <a:t>Oficinas antigua</a:t>
            </a:r>
            <a:r>
              <a:rPr lang="es-ES" sz="1400" dirty="0" smtClean="0">
                <a:solidFill>
                  <a:schemeClr val="bg1"/>
                </a:solidFill>
              </a:rPr>
              <a:t>s</a:t>
            </a:r>
            <a:endParaRPr lang="es-ES" sz="1400" dirty="0">
              <a:solidFill>
                <a:schemeClr val="bg1"/>
              </a:solidFill>
            </a:endParaRPr>
          </a:p>
        </p:txBody>
      </p:sp>
      <p:pic>
        <p:nvPicPr>
          <p:cNvPr id="18" name="17 Imagen" descr="C:\Users\asus\Desktop\ANA\ETEA\organizacion de empresas\FOTOGRAFIAS EMPRESA\P3200201.JPG"/>
          <p:cNvPicPr/>
          <p:nvPr/>
        </p:nvPicPr>
        <p:blipFill>
          <a:blip r:embed="rId12" cstate="print"/>
          <a:srcRect/>
          <a:stretch>
            <a:fillRect/>
          </a:stretch>
        </p:blipFill>
        <p:spPr bwMode="auto">
          <a:xfrm>
            <a:off x="3643306" y="2214554"/>
            <a:ext cx="2714644" cy="1857388"/>
          </a:xfrm>
          <a:prstGeom prst="rect">
            <a:avLst/>
          </a:prstGeom>
          <a:noFill/>
          <a:ln w="9525">
            <a:noFill/>
            <a:miter lim="800000"/>
            <a:headEnd/>
            <a:tailEnd/>
          </a:ln>
        </p:spPr>
      </p:pic>
      <p:sp>
        <p:nvSpPr>
          <p:cNvPr id="19" name="18 CuadroTexto"/>
          <p:cNvSpPr txBox="1"/>
          <p:nvPr/>
        </p:nvSpPr>
        <p:spPr>
          <a:xfrm>
            <a:off x="4429124" y="2285992"/>
            <a:ext cx="1928826" cy="307777"/>
          </a:xfrm>
          <a:prstGeom prst="rect">
            <a:avLst/>
          </a:prstGeom>
          <a:noFill/>
        </p:spPr>
        <p:txBody>
          <a:bodyPr wrap="square" rtlCol="0">
            <a:spAutoFit/>
          </a:bodyPr>
          <a:lstStyle/>
          <a:p>
            <a:pPr algn="r"/>
            <a:r>
              <a:rPr lang="es-ES" sz="1400" dirty="0" smtClean="0">
                <a:solidFill>
                  <a:schemeClr val="bg1"/>
                </a:solidFill>
                <a:latin typeface="Comic Sans MS" pitchFamily="66" charset="0"/>
              </a:rPr>
              <a:t>Chatarra</a:t>
            </a:r>
            <a:endParaRPr lang="es-ES" sz="1400" dirty="0">
              <a:solidFill>
                <a:schemeClr val="bg1"/>
              </a:solidFill>
              <a:latin typeface="Comic Sans MS" pitchFamily="66" charset="0"/>
            </a:endParaRPr>
          </a:p>
        </p:txBody>
      </p:sp>
      <p:pic>
        <p:nvPicPr>
          <p:cNvPr id="20" name="19 Imagen" descr="H:\FOTOS ANA\6.JPG"/>
          <p:cNvPicPr/>
          <p:nvPr/>
        </p:nvPicPr>
        <p:blipFill>
          <a:blip r:embed="rId13" cstate="print"/>
          <a:srcRect/>
          <a:stretch>
            <a:fillRect/>
          </a:stretch>
        </p:blipFill>
        <p:spPr bwMode="auto">
          <a:xfrm>
            <a:off x="6286512" y="3857628"/>
            <a:ext cx="2571736" cy="1571612"/>
          </a:xfrm>
          <a:prstGeom prst="rect">
            <a:avLst/>
          </a:prstGeom>
          <a:noFill/>
          <a:ln w="9525">
            <a:noFill/>
            <a:miter lim="800000"/>
            <a:headEnd/>
            <a:tailEnd/>
          </a:ln>
        </p:spPr>
      </p:pic>
      <p:sp>
        <p:nvSpPr>
          <p:cNvPr id="21" name="20 CuadroTexto"/>
          <p:cNvSpPr txBox="1"/>
          <p:nvPr/>
        </p:nvSpPr>
        <p:spPr>
          <a:xfrm>
            <a:off x="7358082" y="3929066"/>
            <a:ext cx="1428728" cy="523220"/>
          </a:xfrm>
          <a:prstGeom prst="rect">
            <a:avLst/>
          </a:prstGeom>
          <a:noFill/>
        </p:spPr>
        <p:txBody>
          <a:bodyPr wrap="square" rtlCol="0">
            <a:spAutoFit/>
          </a:bodyPr>
          <a:lstStyle/>
          <a:p>
            <a:pPr algn="ctr"/>
            <a:r>
              <a:rPr lang="es-ES" sz="1400" dirty="0" smtClean="0">
                <a:solidFill>
                  <a:schemeClr val="bg1"/>
                </a:solidFill>
                <a:latin typeface="Comic Sans MS" pitchFamily="66" charset="0"/>
              </a:rPr>
              <a:t>Materiales obsoletos</a:t>
            </a:r>
            <a:endParaRPr lang="es-ES" sz="1400" dirty="0">
              <a:solidFill>
                <a:schemeClr val="bg1"/>
              </a:solidFill>
              <a:latin typeface="Comic Sans MS" pitchFamily="66" charset="0"/>
            </a:endParaRPr>
          </a:p>
        </p:txBody>
      </p:sp>
      <p:sp>
        <p:nvSpPr>
          <p:cNvPr id="23" name="22 Botón de acción: Volver">
            <a:hlinkClick r:id="rId4" action="ppaction://hlinksldjump" highlightClick="1"/>
          </p:cNvPr>
          <p:cNvSpPr/>
          <p:nvPr/>
        </p:nvSpPr>
        <p:spPr>
          <a:xfrm>
            <a:off x="8501090" y="6357958"/>
            <a:ext cx="642910"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4294967295"/>
          </p:nvPr>
        </p:nvSpPr>
        <p:spPr>
          <a:xfrm>
            <a:off x="3071803" y="1071563"/>
            <a:ext cx="6072198" cy="5572147"/>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gn="ctr">
              <a:lnSpc>
                <a:spcPct val="120000"/>
              </a:lnSpc>
              <a:buNone/>
            </a:pPr>
            <a:endParaRPr lang="es-ES" sz="14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HISTORIA</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pic>
        <p:nvPicPr>
          <p:cNvPr id="22" name="21 Imagen" descr="C:\Users\asus\Desktop\ANA\ETEA\organizacion de empresas\FOTOGRAFIAS EMPRESA\P3200177.JPG"/>
          <p:cNvPicPr/>
          <p:nvPr/>
        </p:nvPicPr>
        <p:blipFill>
          <a:blip r:embed="rId9" cstate="print"/>
          <a:srcRect/>
          <a:stretch>
            <a:fillRect/>
          </a:stretch>
        </p:blipFill>
        <p:spPr bwMode="auto">
          <a:xfrm>
            <a:off x="3286116" y="2143116"/>
            <a:ext cx="3071834" cy="2857520"/>
          </a:xfrm>
          <a:prstGeom prst="rect">
            <a:avLst/>
          </a:prstGeom>
          <a:noFill/>
          <a:ln w="9525">
            <a:noFill/>
            <a:miter lim="800000"/>
            <a:headEnd/>
            <a:tailEnd/>
          </a:ln>
        </p:spPr>
      </p:pic>
      <p:sp>
        <p:nvSpPr>
          <p:cNvPr id="23" name="22 Rectángulo"/>
          <p:cNvSpPr/>
          <p:nvPr/>
        </p:nvSpPr>
        <p:spPr>
          <a:xfrm>
            <a:off x="4786314" y="2143116"/>
            <a:ext cx="1571636" cy="523220"/>
          </a:xfrm>
          <a:prstGeom prst="rect">
            <a:avLst/>
          </a:prstGeom>
        </p:spPr>
        <p:txBody>
          <a:bodyPr wrap="square">
            <a:spAutoFit/>
          </a:bodyPr>
          <a:lstStyle/>
          <a:p>
            <a:pPr marL="0" lvl="1" algn="ctr"/>
            <a:r>
              <a:rPr lang="es-ES" sz="1400" dirty="0" smtClean="0">
                <a:latin typeface="Comic Sans MS" pitchFamily="66" charset="0"/>
              </a:rPr>
              <a:t>Fachada actual </a:t>
            </a:r>
          </a:p>
          <a:p>
            <a:pPr marL="0" lvl="1" algn="ctr"/>
            <a:r>
              <a:rPr lang="es-ES" sz="1400" dirty="0" smtClean="0">
                <a:latin typeface="Comic Sans MS" pitchFamily="66" charset="0"/>
              </a:rPr>
              <a:t>de la empresa</a:t>
            </a:r>
            <a:endParaRPr lang="es-ES" sz="1400" dirty="0">
              <a:latin typeface="Comic Sans MS" pitchFamily="66" charset="0"/>
            </a:endParaRPr>
          </a:p>
        </p:txBody>
      </p:sp>
      <p:pic>
        <p:nvPicPr>
          <p:cNvPr id="24" name="23 Imagen" descr="H:\FOTOS ANA\RSR_0039.JPG"/>
          <p:cNvPicPr/>
          <p:nvPr/>
        </p:nvPicPr>
        <p:blipFill>
          <a:blip r:embed="rId10" cstate="print"/>
          <a:srcRect/>
          <a:stretch>
            <a:fillRect/>
          </a:stretch>
        </p:blipFill>
        <p:spPr bwMode="auto">
          <a:xfrm>
            <a:off x="6643670" y="1857364"/>
            <a:ext cx="2500330" cy="1857388"/>
          </a:xfrm>
          <a:prstGeom prst="rect">
            <a:avLst/>
          </a:prstGeom>
          <a:noFill/>
          <a:ln w="9525">
            <a:noFill/>
            <a:miter lim="800000"/>
            <a:headEnd/>
            <a:tailEnd/>
          </a:ln>
        </p:spPr>
      </p:pic>
      <p:sp>
        <p:nvSpPr>
          <p:cNvPr id="25" name="24 Rectángulo"/>
          <p:cNvSpPr/>
          <p:nvPr/>
        </p:nvSpPr>
        <p:spPr>
          <a:xfrm>
            <a:off x="7654490" y="3214686"/>
            <a:ext cx="1489510" cy="307777"/>
          </a:xfrm>
          <a:prstGeom prst="rect">
            <a:avLst/>
          </a:prstGeom>
        </p:spPr>
        <p:txBody>
          <a:bodyPr wrap="none">
            <a:spAutoFit/>
          </a:bodyPr>
          <a:lstStyle/>
          <a:p>
            <a:pPr algn="ctr"/>
            <a:r>
              <a:rPr lang="es-ES" sz="1400" dirty="0" smtClean="0">
                <a:latin typeface="Comic Sans MS" pitchFamily="66" charset="0"/>
              </a:rPr>
              <a:t>Oficinas nuevas</a:t>
            </a:r>
            <a:endParaRPr lang="es-ES" sz="1400" dirty="0">
              <a:latin typeface="Comic Sans MS" pitchFamily="66" charset="0"/>
            </a:endParaRPr>
          </a:p>
        </p:txBody>
      </p:sp>
      <p:pic>
        <p:nvPicPr>
          <p:cNvPr id="26" name="Picture 2" descr="C:\Users\asus\Desktop\ANA\ETEA\organizacion de empresas\FOTOGRAFIAS EMPRESA\P3200196.JPG"/>
          <p:cNvPicPr>
            <a:picLocks noChangeAspect="1" noChangeArrowheads="1"/>
          </p:cNvPicPr>
          <p:nvPr/>
        </p:nvPicPr>
        <p:blipFill>
          <a:blip r:embed="rId11" cstate="print"/>
          <a:srcRect/>
          <a:stretch>
            <a:fillRect/>
          </a:stretch>
        </p:blipFill>
        <p:spPr bwMode="auto">
          <a:xfrm>
            <a:off x="4071934" y="5000636"/>
            <a:ext cx="2357454" cy="1714512"/>
          </a:xfrm>
          <a:prstGeom prst="rect">
            <a:avLst/>
          </a:prstGeom>
          <a:noFill/>
        </p:spPr>
      </p:pic>
      <p:pic>
        <p:nvPicPr>
          <p:cNvPr id="27" name="Picture 3" descr="C:\Users\asus\Desktop\ANA\ETEA\organizacion de empresas\FOTOGRAFIAS EMPRESA\P3200195.JPG"/>
          <p:cNvPicPr>
            <a:picLocks noChangeAspect="1" noChangeArrowheads="1"/>
          </p:cNvPicPr>
          <p:nvPr/>
        </p:nvPicPr>
        <p:blipFill>
          <a:blip r:embed="rId12" cstate="print"/>
          <a:srcRect/>
          <a:stretch>
            <a:fillRect/>
          </a:stretch>
        </p:blipFill>
        <p:spPr bwMode="auto">
          <a:xfrm>
            <a:off x="6643702" y="4214818"/>
            <a:ext cx="2214546" cy="1465508"/>
          </a:xfrm>
          <a:prstGeom prst="rect">
            <a:avLst/>
          </a:prstGeom>
          <a:noFill/>
        </p:spPr>
      </p:pic>
      <p:sp>
        <p:nvSpPr>
          <p:cNvPr id="17" name="16 Botón de acción: Volver">
            <a:hlinkClick r:id="rId13" action="ppaction://hlinksldjump" highlightClick="1"/>
          </p:cNvPr>
          <p:cNvSpPr/>
          <p:nvPr/>
        </p:nvSpPr>
        <p:spPr>
          <a:xfrm>
            <a:off x="8358182" y="6357958"/>
            <a:ext cx="785818" cy="500042"/>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214678" y="2071678"/>
            <a:ext cx="5686436" cy="4000528"/>
          </a:xfrm>
        </p:spPr>
        <p:txBody>
          <a:bodyPr>
            <a:normAutofit/>
          </a:bodyPr>
          <a:lstStyle/>
          <a:p>
            <a:pPr lvl="1" algn="just">
              <a:lnSpc>
                <a:spcPct val="120000"/>
              </a:lnSpc>
              <a:buNone/>
            </a:pPr>
            <a:r>
              <a:rPr lang="es-ES" sz="1400" dirty="0" smtClean="0">
                <a:latin typeface="Comic Sans MS" pitchFamily="66" charset="0"/>
              </a:rPr>
              <a:t>	Su actividad económico-empresarial se desarrolla en dos</a:t>
            </a:r>
          </a:p>
          <a:p>
            <a:pPr lvl="1" algn="just">
              <a:lnSpc>
                <a:spcPct val="120000"/>
              </a:lnSpc>
              <a:buNone/>
            </a:pPr>
            <a:r>
              <a:rPr lang="es-ES" sz="1400" dirty="0" smtClean="0">
                <a:latin typeface="Comic Sans MS" pitchFamily="66" charset="0"/>
              </a:rPr>
              <a:t>fabricas simultáneas una situada en Pozoblanco (Córdoba) y</a:t>
            </a:r>
          </a:p>
          <a:p>
            <a:pPr lvl="1" algn="just">
              <a:lnSpc>
                <a:spcPct val="120000"/>
              </a:lnSpc>
              <a:buNone/>
            </a:pPr>
            <a:r>
              <a:rPr lang="es-ES" sz="1400" dirty="0" smtClean="0">
                <a:latin typeface="Comic Sans MS" pitchFamily="66" charset="0"/>
              </a:rPr>
              <a:t>la otra en Madrid.</a:t>
            </a:r>
            <a:endParaRPr lang="es-ES" sz="1400" dirty="0">
              <a:latin typeface="Comic Sans MS" pitchFamily="66" charset="0"/>
            </a:endParaRPr>
          </a:p>
          <a:p>
            <a:pPr lvl="1" algn="just">
              <a:lnSpc>
                <a:spcPct val="120000"/>
              </a:lnSpc>
              <a:buNone/>
            </a:pPr>
            <a:r>
              <a:rPr lang="es-ES" sz="1500" dirty="0" smtClean="0">
                <a:latin typeface="Comic Sans MS" pitchFamily="66" charset="0"/>
              </a:rPr>
              <a:t>	</a:t>
            </a:r>
          </a:p>
          <a:p>
            <a:pPr lvl="1" algn="just">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gn="just">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ACTIVIDAD</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2786050" y="1714488"/>
            <a:ext cx="6000792" cy="4893647"/>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lgn="ctr">
              <a:buNone/>
            </a:pPr>
            <a:r>
              <a:rPr lang="es-ES" sz="1400" dirty="0" smtClean="0">
                <a:latin typeface="Comic Sans MS" pitchFamily="66" charset="0"/>
              </a:rPr>
              <a:t>	</a:t>
            </a:r>
          </a:p>
          <a:p>
            <a:pPr lvl="1" algn="ctr">
              <a:buNone/>
            </a:pPr>
            <a:endParaRPr lang="es-ES" dirty="0"/>
          </a:p>
        </p:txBody>
      </p:sp>
      <p:pic>
        <p:nvPicPr>
          <p:cNvPr id="14" name="mapa_es" descr="http://www.mallasgalbis.es/imgs/mapa_es.jpg"/>
          <p:cNvPicPr/>
          <p:nvPr/>
        </p:nvPicPr>
        <p:blipFill>
          <a:blip r:embed="rId9">
            <a:lum bright="10000" contrast="20000"/>
          </a:blip>
          <a:srcRect/>
          <a:stretch>
            <a:fillRect/>
          </a:stretch>
        </p:blipFill>
        <p:spPr bwMode="auto">
          <a:xfrm>
            <a:off x="3214678" y="3643314"/>
            <a:ext cx="3143272" cy="2171700"/>
          </a:xfrm>
          <a:prstGeom prst="rect">
            <a:avLst/>
          </a:prstGeom>
          <a:noFill/>
          <a:ln w="9525">
            <a:noFill/>
            <a:miter lim="800000"/>
            <a:headEnd/>
            <a:tailEnd/>
          </a:ln>
        </p:spPr>
      </p:pic>
      <p:sp>
        <p:nvSpPr>
          <p:cNvPr id="15" name="14 CuadroTexto"/>
          <p:cNvSpPr txBox="1"/>
          <p:nvPr/>
        </p:nvSpPr>
        <p:spPr>
          <a:xfrm>
            <a:off x="7000892" y="3571876"/>
            <a:ext cx="1500198" cy="369332"/>
          </a:xfrm>
          <a:prstGeom prst="rect">
            <a:avLst/>
          </a:prstGeom>
          <a:noFill/>
        </p:spPr>
        <p:txBody>
          <a:bodyPr wrap="square" rtlCol="0">
            <a:spAutoFit/>
          </a:bodyPr>
          <a:lstStyle/>
          <a:p>
            <a:r>
              <a:rPr lang="es-ES" dirty="0" smtClean="0"/>
              <a:t>Madrid</a:t>
            </a:r>
            <a:endParaRPr lang="es-ES" dirty="0"/>
          </a:p>
        </p:txBody>
      </p:sp>
      <p:cxnSp>
        <p:nvCxnSpPr>
          <p:cNvPr id="17" name="16 Conector recto de flecha"/>
          <p:cNvCxnSpPr>
            <a:stCxn id="15" idx="1"/>
          </p:cNvCxnSpPr>
          <p:nvPr/>
        </p:nvCxnSpPr>
        <p:spPr>
          <a:xfrm rot="10800000" flipV="1">
            <a:off x="4572000" y="3756542"/>
            <a:ext cx="2428892" cy="74402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 name="17 CuadroTexto"/>
          <p:cNvSpPr txBox="1"/>
          <p:nvPr/>
        </p:nvSpPr>
        <p:spPr>
          <a:xfrm>
            <a:off x="7072330" y="4357694"/>
            <a:ext cx="1357322" cy="646331"/>
          </a:xfrm>
          <a:prstGeom prst="rect">
            <a:avLst/>
          </a:prstGeom>
          <a:noFill/>
        </p:spPr>
        <p:txBody>
          <a:bodyPr wrap="square" rtlCol="0">
            <a:spAutoFit/>
          </a:bodyPr>
          <a:lstStyle/>
          <a:p>
            <a:r>
              <a:rPr lang="es-ES" dirty="0" smtClean="0"/>
              <a:t>Pozoblanco </a:t>
            </a:r>
          </a:p>
          <a:p>
            <a:r>
              <a:rPr lang="es-ES" dirty="0" smtClean="0"/>
              <a:t>( Córdoba)</a:t>
            </a:r>
            <a:endParaRPr lang="es-ES" dirty="0"/>
          </a:p>
        </p:txBody>
      </p:sp>
      <p:cxnSp>
        <p:nvCxnSpPr>
          <p:cNvPr id="20" name="19 Conector recto de flecha"/>
          <p:cNvCxnSpPr/>
          <p:nvPr/>
        </p:nvCxnSpPr>
        <p:spPr>
          <a:xfrm rot="10800000" flipV="1">
            <a:off x="4357686" y="4714884"/>
            <a:ext cx="2786082" cy="42862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9" name="18 Botón de acción: Volver">
            <a:hlinkClick r:id="rId5" action="ppaction://hlinksldjump" highlightClick="1"/>
          </p:cNvPr>
          <p:cNvSpPr/>
          <p:nvPr/>
        </p:nvSpPr>
        <p:spPr>
          <a:xfrm>
            <a:off x="7929586" y="6429396"/>
            <a:ext cx="571472"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Botón de acción: Hacia delante o Siguiente">
            <a:hlinkClick r:id="" action="ppaction://hlinkshowjump?jump=nextslide" highlightClick="1"/>
          </p:cNvPr>
          <p:cNvSpPr/>
          <p:nvPr/>
        </p:nvSpPr>
        <p:spPr>
          <a:xfrm>
            <a:off x="8572496" y="6429396"/>
            <a:ext cx="571504"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RSR_0002"/>
          <p:cNvPicPr>
            <a:picLocks noChangeAspect="1" noChangeArrowheads="1"/>
          </p:cNvPicPr>
          <p:nvPr/>
        </p:nvPicPr>
        <p:blipFill>
          <a:blip r:embed="rId3" cstate="print">
            <a:lum bright="41000" contrast="-5000"/>
          </a:blip>
          <a:srcRect/>
          <a:stretch>
            <a:fillRect/>
          </a:stretch>
        </p:blipFill>
        <p:spPr bwMode="auto">
          <a:xfrm>
            <a:off x="0" y="0"/>
            <a:ext cx="9144000" cy="6858000"/>
          </a:xfrm>
          <a:prstGeom prst="rect">
            <a:avLst/>
          </a:prstGeom>
          <a:noFill/>
        </p:spPr>
      </p:pic>
      <p:sp>
        <p:nvSpPr>
          <p:cNvPr id="3" name="2 Marcador de contenido"/>
          <p:cNvSpPr>
            <a:spLocks noGrp="1"/>
          </p:cNvSpPr>
          <p:nvPr>
            <p:ph idx="1"/>
          </p:nvPr>
        </p:nvSpPr>
        <p:spPr>
          <a:xfrm>
            <a:off x="3000364" y="2000241"/>
            <a:ext cx="5686436" cy="4000528"/>
          </a:xfrm>
        </p:spPr>
        <p:txBody>
          <a:bodyPr>
            <a:normAutofit/>
          </a:bodyPr>
          <a:lstStyle/>
          <a:p>
            <a:pPr lvl="1">
              <a:lnSpc>
                <a:spcPct val="120000"/>
              </a:lnSpc>
              <a:buNone/>
            </a:pPr>
            <a:endParaRPr lang="es-ES" sz="1400" dirty="0">
              <a:latin typeface="Comic Sans MS" pitchFamily="66" charset="0"/>
            </a:endParaRPr>
          </a:p>
          <a:p>
            <a:pPr lvl="1">
              <a:lnSpc>
                <a:spcPct val="120000"/>
              </a:lnSpc>
              <a:buNone/>
            </a:pPr>
            <a:r>
              <a:rPr lang="es-ES" sz="1500" dirty="0" smtClean="0">
                <a:latin typeface="Comic Sans MS" pitchFamily="66" charset="0"/>
              </a:rPr>
              <a:t>	</a:t>
            </a:r>
          </a:p>
          <a:p>
            <a:pPr lvl="1">
              <a:lnSpc>
                <a:spcPct val="120000"/>
              </a:lnSpc>
              <a:buNone/>
            </a:pPr>
            <a:r>
              <a:rPr lang="es-ES" sz="5600" dirty="0" smtClean="0">
                <a:latin typeface="Comic Sans MS" pitchFamily="66" charset="0"/>
              </a:rPr>
              <a:t>		</a:t>
            </a:r>
            <a:endParaRPr lang="es-ES" sz="2500" dirty="0" smtClean="0">
              <a:latin typeface="Comic Sans MS" pitchFamily="66" charset="0"/>
            </a:endParaRPr>
          </a:p>
          <a:p>
            <a:pPr lvl="1">
              <a:lnSpc>
                <a:spcPct val="120000"/>
              </a:lnSpc>
              <a:buNone/>
            </a:pPr>
            <a:r>
              <a:rPr lang="es-ES" sz="2500" dirty="0" smtClean="0">
                <a:latin typeface="Comic Sans MS" pitchFamily="66" charset="0"/>
              </a:rPr>
              <a:t>	</a:t>
            </a: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smtClean="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37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a:p>
            <a:pPr lvl="1">
              <a:lnSpc>
                <a:spcPct val="120000"/>
              </a:lnSpc>
              <a:buNone/>
            </a:pPr>
            <a:endParaRPr lang="es-ES" sz="2500" dirty="0" smtClean="0">
              <a:latin typeface="Comic Sans MS" pitchFamily="66" charset="0"/>
            </a:endParaRPr>
          </a:p>
          <a:p>
            <a:pPr lvl="1">
              <a:lnSpc>
                <a:spcPct val="120000"/>
              </a:lnSpc>
              <a:buNone/>
            </a:pPr>
            <a:endParaRPr lang="es-ES" sz="2500" dirty="0">
              <a:latin typeface="Comic Sans MS" pitchFamily="66" charset="0"/>
            </a:endParaRPr>
          </a:p>
        </p:txBody>
      </p:sp>
      <p:sp>
        <p:nvSpPr>
          <p:cNvPr id="5" name="4 Rectángulo"/>
          <p:cNvSpPr/>
          <p:nvPr/>
        </p:nvSpPr>
        <p:spPr>
          <a:xfrm>
            <a:off x="0" y="0"/>
            <a:ext cx="2643174" cy="6858000"/>
          </a:xfrm>
          <a:prstGeom prst="rect">
            <a:avLst/>
          </a:prstGeom>
          <a:solidFill>
            <a:schemeClr val="tx2">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Elipse"/>
          <p:cNvSpPr/>
          <p:nvPr/>
        </p:nvSpPr>
        <p:spPr>
          <a:xfrm>
            <a:off x="142844" y="35716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4" action="ppaction://hlinksldjump"/>
              </a:rPr>
              <a:t>INTRODUCCIÓN</a:t>
            </a:r>
            <a:endParaRPr lang="es-ES" sz="1400" b="1" dirty="0">
              <a:latin typeface="Comic Sans MS" pitchFamily="66" charset="0"/>
            </a:endParaRPr>
          </a:p>
        </p:txBody>
      </p:sp>
      <p:sp>
        <p:nvSpPr>
          <p:cNvPr id="8" name="7 Elipse"/>
          <p:cNvSpPr/>
          <p:nvPr/>
        </p:nvSpPr>
        <p:spPr>
          <a:xfrm>
            <a:off x="142844" y="1428736"/>
            <a:ext cx="2428892"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5" action="ppaction://hlinksldjump"/>
              </a:rPr>
              <a:t>ANALISIS </a:t>
            </a:r>
          </a:p>
          <a:p>
            <a:pPr algn="ctr"/>
            <a:r>
              <a:rPr lang="es-ES" sz="1400" b="1" dirty="0" smtClean="0">
                <a:latin typeface="Comic Sans MS" pitchFamily="66" charset="0"/>
                <a:hlinkClick r:id="rId5" action="ppaction://hlinksldjump"/>
              </a:rPr>
              <a:t>DESCRIPTIVO</a:t>
            </a:r>
            <a:endParaRPr lang="es-ES" sz="1400" b="1" dirty="0">
              <a:latin typeface="Comic Sans MS" pitchFamily="66" charset="0"/>
            </a:endParaRPr>
          </a:p>
        </p:txBody>
      </p:sp>
      <p:sp>
        <p:nvSpPr>
          <p:cNvPr id="9" name="8 Elipse"/>
          <p:cNvSpPr/>
          <p:nvPr/>
        </p:nvSpPr>
        <p:spPr>
          <a:xfrm>
            <a:off x="0" y="2500306"/>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6" action="ppaction://hlinksldjump"/>
              </a:rPr>
              <a:t>ELEMENTOS </a:t>
            </a:r>
          </a:p>
          <a:p>
            <a:pPr algn="ctr"/>
            <a:r>
              <a:rPr lang="es-ES" sz="1400" b="1" dirty="0" smtClean="0">
                <a:latin typeface="Comic Sans MS" pitchFamily="66" charset="0"/>
                <a:hlinkClick r:id="rId6" action="ppaction://hlinksldjump"/>
              </a:rPr>
              <a:t>ESTRUCTURALES</a:t>
            </a:r>
            <a:endParaRPr lang="es-ES" sz="1400" b="1" dirty="0">
              <a:latin typeface="Comic Sans MS" pitchFamily="66" charset="0"/>
            </a:endParaRPr>
          </a:p>
        </p:txBody>
      </p:sp>
      <p:sp>
        <p:nvSpPr>
          <p:cNvPr id="10" name="9 Elipse"/>
          <p:cNvSpPr/>
          <p:nvPr/>
        </p:nvSpPr>
        <p:spPr>
          <a:xfrm>
            <a:off x="0" y="3643314"/>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7" action="ppaction://hlinksldjump"/>
              </a:rPr>
              <a:t>FACTORES</a:t>
            </a:r>
          </a:p>
          <a:p>
            <a:pPr algn="ctr"/>
            <a:r>
              <a:rPr lang="es-ES" sz="1400" b="1" dirty="0" smtClean="0">
                <a:latin typeface="Comic Sans MS" pitchFamily="66" charset="0"/>
                <a:hlinkClick r:id="rId7" action="ppaction://hlinksldjump"/>
              </a:rPr>
              <a:t>DE CONTIGENCIA</a:t>
            </a:r>
            <a:endParaRPr lang="es-ES" sz="1400" b="1" dirty="0" smtClean="0">
              <a:latin typeface="Comic Sans MS" pitchFamily="66" charset="0"/>
            </a:endParaRPr>
          </a:p>
        </p:txBody>
      </p:sp>
      <p:sp>
        <p:nvSpPr>
          <p:cNvPr id="11" name="10 Elipse"/>
          <p:cNvSpPr/>
          <p:nvPr/>
        </p:nvSpPr>
        <p:spPr>
          <a:xfrm>
            <a:off x="0" y="4786322"/>
            <a:ext cx="2500330"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latin typeface="Comic Sans MS" pitchFamily="66" charset="0"/>
                <a:hlinkClick r:id="rId8" action="ppaction://hlinksldjump"/>
              </a:rPr>
              <a:t>CONCLUSIÓN </a:t>
            </a:r>
          </a:p>
          <a:p>
            <a:pPr algn="ctr"/>
            <a:r>
              <a:rPr lang="es-ES" sz="1400" b="1" dirty="0" smtClean="0">
                <a:latin typeface="Comic Sans MS" pitchFamily="66" charset="0"/>
                <a:hlinkClick r:id="rId8" action="ppaction://hlinksldjump"/>
              </a:rPr>
              <a:t>Y </a:t>
            </a:r>
          </a:p>
          <a:p>
            <a:pPr algn="ctr"/>
            <a:r>
              <a:rPr lang="es-ES" sz="1400" b="1" dirty="0" smtClean="0">
                <a:latin typeface="Comic Sans MS" pitchFamily="66" charset="0"/>
                <a:hlinkClick r:id="rId8" action="ppaction://hlinksldjump"/>
              </a:rPr>
              <a:t>BIBLIOGRAFIA</a:t>
            </a:r>
            <a:endParaRPr lang="es-ES" sz="1400" b="1" dirty="0">
              <a:latin typeface="Comic Sans MS" pitchFamily="66" charset="0"/>
            </a:endParaRPr>
          </a:p>
        </p:txBody>
      </p:sp>
      <p:sp>
        <p:nvSpPr>
          <p:cNvPr id="12" name="11 Rectángulo"/>
          <p:cNvSpPr/>
          <p:nvPr/>
        </p:nvSpPr>
        <p:spPr>
          <a:xfrm>
            <a:off x="4071933" y="285729"/>
            <a:ext cx="3881569" cy="584775"/>
          </a:xfrm>
          <a:prstGeom prst="rect">
            <a:avLst/>
          </a:prstGeom>
          <a:noFill/>
        </p:spPr>
        <p:txBody>
          <a:bodyPr wrap="square" lIns="91440" tIns="45720" rIns="91440" bIns="45720">
            <a:spAutoFit/>
          </a:bodyPr>
          <a:lstStyle/>
          <a:p>
            <a:pPr algn="ctr"/>
            <a:r>
              <a:rPr lang="es-ES" sz="32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rPr>
              <a:t>ACTIVIDAD</a:t>
            </a:r>
            <a:endParaRPr lang="es-E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omic Sans MS" pitchFamily="66" charset="0"/>
            </a:endParaRPr>
          </a:p>
        </p:txBody>
      </p:sp>
      <p:sp>
        <p:nvSpPr>
          <p:cNvPr id="13" name="12 Rectángulo"/>
          <p:cNvSpPr/>
          <p:nvPr/>
        </p:nvSpPr>
        <p:spPr>
          <a:xfrm>
            <a:off x="3071802" y="1714488"/>
            <a:ext cx="5715040" cy="1169551"/>
          </a:xfrm>
          <a:prstGeom prst="rect">
            <a:avLst/>
          </a:prstGeom>
        </p:spPr>
        <p:txBody>
          <a:bodyPr wrap="square">
            <a:spAutoFit/>
          </a:bodyPr>
          <a:lstStyle/>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endParaRPr lang="es-ES" dirty="0"/>
          </a:p>
        </p:txBody>
      </p:sp>
      <p:sp>
        <p:nvSpPr>
          <p:cNvPr id="19" name="18 Rectángulo"/>
          <p:cNvSpPr/>
          <p:nvPr/>
        </p:nvSpPr>
        <p:spPr>
          <a:xfrm>
            <a:off x="3143240" y="1643049"/>
            <a:ext cx="5429288" cy="5478423"/>
          </a:xfrm>
          <a:prstGeom prst="rect">
            <a:avLst/>
          </a:prstGeom>
        </p:spPr>
        <p:txBody>
          <a:bodyPr wrap="square">
            <a:spAutoFit/>
          </a:bodyPr>
          <a:lstStyle/>
          <a:p>
            <a:pPr lvl="1">
              <a:buNone/>
            </a:pPr>
            <a:r>
              <a:rPr lang="es-ES" sz="1400" dirty="0" smtClean="0">
                <a:latin typeface="Comic Sans MS" pitchFamily="66" charset="0"/>
              </a:rPr>
              <a:t>	</a:t>
            </a:r>
          </a:p>
          <a:p>
            <a:pPr lvl="1">
              <a:buNone/>
            </a:pPr>
            <a:r>
              <a:rPr lang="es-ES" sz="1400" dirty="0" smtClean="0">
                <a:latin typeface="Comic Sans MS" pitchFamily="66" charset="0"/>
              </a:rPr>
              <a:t>	Se dedican a suministrar todo tipo de mallas metálicas y alambres de espino y todos los materiales necesarios para el cerramiento de fincas ganaderas y cinegéticas, cierres industriales y residenciales, así</a:t>
            </a:r>
          </a:p>
          <a:p>
            <a:pPr lvl="1">
              <a:buNone/>
            </a:pPr>
            <a:r>
              <a:rPr lang="es-ES" sz="1400" dirty="0" smtClean="0">
                <a:latin typeface="Comic Sans MS" pitchFamily="66" charset="0"/>
              </a:rPr>
              <a:t>como todos los productos necesarios para la protección de su propiedad.</a:t>
            </a:r>
          </a:p>
          <a:p>
            <a:pPr lvl="1">
              <a:buNone/>
            </a:pPr>
            <a:r>
              <a:rPr lang="es-ES" sz="1400" dirty="0" smtClean="0">
                <a:latin typeface="Comic Sans MS" pitchFamily="66" charset="0"/>
              </a:rPr>
              <a:t>	</a:t>
            </a:r>
          </a:p>
          <a:p>
            <a:pPr lvl="1">
              <a:buNone/>
            </a:pPr>
            <a:r>
              <a:rPr lang="es-ES" sz="1400" dirty="0" smtClean="0">
                <a:latin typeface="Comic Sans MS" pitchFamily="66" charset="0"/>
              </a:rPr>
              <a:t>	Disponen de una gama amplia de materiales para la alimentación y protección del ganado porcino, ovino, vacuno y equino, de tipo extensivo o estabulado.</a:t>
            </a:r>
          </a:p>
          <a:p>
            <a:pPr lvl="1">
              <a:buNone/>
            </a:pPr>
            <a:r>
              <a:rPr lang="es-ES" sz="1400" dirty="0" smtClean="0">
                <a:latin typeface="Comic Sans MS" pitchFamily="66" charset="0"/>
              </a:rPr>
              <a:t>	Comercializan todo tipo de comederos, bebederos, tolvas, tablones para</a:t>
            </a:r>
          </a:p>
          <a:p>
            <a:pPr lvl="1">
              <a:buNone/>
            </a:pPr>
            <a:r>
              <a:rPr lang="es-ES" sz="1400" dirty="0" smtClean="0">
                <a:latin typeface="Comic Sans MS" pitchFamily="66" charset="0"/>
              </a:rPr>
              <a:t>cerramientos, etc.</a:t>
            </a:r>
          </a:p>
          <a:p>
            <a:pPr lvl="1">
              <a:buNone/>
            </a:pPr>
            <a:r>
              <a:rPr lang="es-ES" sz="1400" dirty="0" smtClean="0">
                <a:latin typeface="Comic Sans MS" pitchFamily="66" charset="0"/>
              </a:rPr>
              <a:t>	</a:t>
            </a:r>
          </a:p>
          <a:p>
            <a:pPr lvl="1">
              <a:buNone/>
            </a:pPr>
            <a:r>
              <a:rPr lang="es-ES" sz="1400" dirty="0" smtClean="0">
                <a:latin typeface="Comic Sans MS" pitchFamily="66" charset="0"/>
              </a:rPr>
              <a:t>	Galbis, también cuenta con todo tipo de accesorios para su explotación ganadera como son: herramientas, pastores eléctricos, ropa laboral y una amplia gama de productos de ferretería en la sección de TODO CAMPO Y JARDÍN .</a:t>
            </a:r>
          </a:p>
          <a:p>
            <a:pPr lvl="1" algn="ctr">
              <a:buNone/>
            </a:pPr>
            <a:endParaRPr lang="es-ES" sz="1400" dirty="0" smtClean="0">
              <a:latin typeface="Comic Sans MS" pitchFamily="66" charset="0"/>
            </a:endParaRPr>
          </a:p>
          <a:p>
            <a:pPr lvl="1">
              <a:buNone/>
            </a:pPr>
            <a:endParaRPr lang="es-ES" sz="1400" dirty="0" smtClean="0">
              <a:latin typeface="Comic Sans MS" pitchFamily="66" charset="0"/>
            </a:endParaRPr>
          </a:p>
          <a:p>
            <a:pPr lvl="1">
              <a:buNone/>
            </a:pPr>
            <a:r>
              <a:rPr lang="es-ES" sz="1400" dirty="0" smtClean="0">
                <a:latin typeface="Comic Sans MS" pitchFamily="66" charset="0"/>
              </a:rPr>
              <a:t>			</a:t>
            </a:r>
          </a:p>
          <a:p>
            <a:pPr lvl="1">
              <a:buNone/>
            </a:pPr>
            <a:r>
              <a:rPr lang="es-ES" sz="1400" dirty="0" smtClean="0">
                <a:latin typeface="Comic Sans MS" pitchFamily="66" charset="0"/>
              </a:rPr>
              <a:t> </a:t>
            </a:r>
          </a:p>
        </p:txBody>
      </p:sp>
      <p:sp>
        <p:nvSpPr>
          <p:cNvPr id="14" name="13 Botón de acción: Hacia delante o Siguiente">
            <a:hlinkClick r:id="" action="ppaction://hlinkshowjump?jump=nextslide" highlightClick="1"/>
          </p:cNvPr>
          <p:cNvSpPr/>
          <p:nvPr/>
        </p:nvSpPr>
        <p:spPr>
          <a:xfrm>
            <a:off x="8643966" y="6429396"/>
            <a:ext cx="500034" cy="42860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Botón de acción: Hacia atrás o Anterior">
            <a:hlinkClick r:id="" action="ppaction://hlinkshowjump?jump=previousslide" highlightClick="1"/>
          </p:cNvPr>
          <p:cNvSpPr/>
          <p:nvPr/>
        </p:nvSpPr>
        <p:spPr>
          <a:xfrm>
            <a:off x="8143900" y="6429396"/>
            <a:ext cx="500066" cy="4286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Botón de acción: Volver">
            <a:hlinkClick r:id="rId5" action="ppaction://hlinksldjump" highlightClick="1"/>
          </p:cNvPr>
          <p:cNvSpPr/>
          <p:nvPr/>
        </p:nvSpPr>
        <p:spPr>
          <a:xfrm>
            <a:off x="7572396" y="6429396"/>
            <a:ext cx="500066" cy="428604"/>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2742</TotalTime>
  <Words>2830</Words>
  <Application>Microsoft Office PowerPoint</Application>
  <PresentationFormat>Presentación en pantalla (4:3)</PresentationFormat>
  <Paragraphs>4687</Paragraphs>
  <Slides>57</Slides>
  <Notes>56</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57</vt:i4>
      </vt:variant>
    </vt:vector>
  </HeadingPairs>
  <TitlesOfParts>
    <vt:vector size="60" baseType="lpstr">
      <vt:lpstr>Tema de Office</vt:lpstr>
      <vt:lpstr>Gráfico</vt:lpstr>
      <vt:lpstr>Fotografía de Photo Editor</vt:lpstr>
      <vt:lpstr>Diapositiva 1</vt:lpstr>
      <vt:lpstr>Diapositiva 2</vt:lpstr>
      <vt:lpstr>Diapositiva 3</vt:lpstr>
      <vt:lpstr>Diapositiva 4</vt:lpstr>
      <vt:lpstr>Diapositiva 5</vt:lpstr>
      <vt:lpstr>VOLVER</vt:lpstr>
      <vt:lpstr>Diapositiva 7</vt:lpstr>
      <vt:lpstr>Diapositiva 8</vt:lpstr>
      <vt:lpstr>Diapositiva 9</vt:lpstr>
      <vt:lpstr>          </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MALLAS GALBIS, HIERROS Y DERIVADOS</dc:title>
  <dc:creator>asus</dc:creator>
  <cp:lastModifiedBy>asus</cp:lastModifiedBy>
  <cp:revision>348</cp:revision>
  <dcterms:created xsi:type="dcterms:W3CDTF">2009-03-23T14:32:57Z</dcterms:created>
  <dcterms:modified xsi:type="dcterms:W3CDTF">2009-05-30T14:53:45Z</dcterms:modified>
</cp:coreProperties>
</file>